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3" r:id="rId2"/>
    <p:sldId id="272" r:id="rId3"/>
    <p:sldId id="275" r:id="rId4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33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680" autoAdjust="0"/>
    <p:restoredTop sz="99640" autoAdjust="0"/>
  </p:normalViewPr>
  <p:slideViewPr>
    <p:cSldViewPr>
      <p:cViewPr>
        <p:scale>
          <a:sx n="75" d="100"/>
          <a:sy n="75" d="100"/>
        </p:scale>
        <p:origin x="2088" y="88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D85EBD86-56E0-4184-B099-ECDBFB7227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BDACFA34-6581-4582-95DF-4630DFF8F8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87F709A-8220-45F7-9F6F-33586CCE5C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55664AAB-E469-4394-8F8A-7D9E3A8661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A859A848-A507-414E-B787-F3DED29F1E4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12EE1F40-3DBB-4EDE-A223-2B359D660D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47833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4660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CF073F1E-82AD-4A2E-B8C8-6D94AE999DB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18919691-9F81-422C-B4FF-FAEB55A8079A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53" r:id="rId2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楕円 1029">
            <a:extLst>
              <a:ext uri="{FF2B5EF4-FFF2-40B4-BE49-F238E27FC236}">
                <a16:creationId xmlns:a16="http://schemas.microsoft.com/office/drawing/2014/main" id="{EB762E65-A19F-4621-B3F1-2E2C1F6E7DFF}"/>
              </a:ext>
            </a:extLst>
          </p:cNvPr>
          <p:cNvSpPr/>
          <p:nvPr/>
        </p:nvSpPr>
        <p:spPr>
          <a:xfrm>
            <a:off x="7361669" y="4061654"/>
            <a:ext cx="1976167" cy="197616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7" name="四角形: 上の 2 つの角を丸める 106">
            <a:extLst>
              <a:ext uri="{FF2B5EF4-FFF2-40B4-BE49-F238E27FC236}">
                <a16:creationId xmlns:a16="http://schemas.microsoft.com/office/drawing/2014/main" id="{5486F00A-1445-44E1-8A14-0B7B8AD7187F}"/>
              </a:ext>
            </a:extLst>
          </p:cNvPr>
          <p:cNvSpPr/>
          <p:nvPr/>
        </p:nvSpPr>
        <p:spPr>
          <a:xfrm>
            <a:off x="1207635" y="2694"/>
            <a:ext cx="7523614" cy="847351"/>
          </a:xfrm>
          <a:prstGeom prst="round2SameRect">
            <a:avLst>
              <a:gd name="adj1" fmla="val 0"/>
              <a:gd name="adj2" fmla="val 23730"/>
            </a:avLst>
          </a:prstGeom>
          <a:solidFill>
            <a:srgbClr val="002060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8" name="テキスト ボックス 107">
            <a:extLst>
              <a:ext uri="{FF2B5EF4-FFF2-40B4-BE49-F238E27FC236}">
                <a16:creationId xmlns:a16="http://schemas.microsoft.com/office/drawing/2014/main" id="{02E7921E-AF76-432F-8E5C-58B61385CACC}"/>
              </a:ext>
            </a:extLst>
          </p:cNvPr>
          <p:cNvSpPr txBox="1"/>
          <p:nvPr/>
        </p:nvSpPr>
        <p:spPr>
          <a:xfrm>
            <a:off x="3244837" y="167110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福井県と言えば</a:t>
            </a:r>
          </a:p>
        </p:txBody>
      </p:sp>
      <p:sp>
        <p:nvSpPr>
          <p:cNvPr id="1025" name="吹き出し: 円形 1024">
            <a:extLst>
              <a:ext uri="{FF2B5EF4-FFF2-40B4-BE49-F238E27FC236}">
                <a16:creationId xmlns:a16="http://schemas.microsoft.com/office/drawing/2014/main" id="{BC8E8F9D-CD7C-4BD8-AC06-E21BB001F7FF}"/>
              </a:ext>
            </a:extLst>
          </p:cNvPr>
          <p:cNvSpPr/>
          <p:nvPr/>
        </p:nvSpPr>
        <p:spPr>
          <a:xfrm>
            <a:off x="251140" y="1998402"/>
            <a:ext cx="1524107" cy="1086141"/>
          </a:xfrm>
          <a:prstGeom prst="wedgeEllipseCallout">
            <a:avLst>
              <a:gd name="adj1" fmla="val 32861"/>
              <a:gd name="adj2" fmla="val 6220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越前〇〇って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名産が多いね</a:t>
            </a:r>
            <a:endParaRPr kumimoji="1" lang="ja-JP" altLang="en-US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26" name="テキスト ボックス 1025">
            <a:extLst>
              <a:ext uri="{FF2B5EF4-FFF2-40B4-BE49-F238E27FC236}">
                <a16:creationId xmlns:a16="http://schemas.microsoft.com/office/drawing/2014/main" id="{1469AE4C-9439-4ED1-9309-7CB475BEDE7C}"/>
              </a:ext>
            </a:extLst>
          </p:cNvPr>
          <p:cNvSpPr txBox="1"/>
          <p:nvPr/>
        </p:nvSpPr>
        <p:spPr>
          <a:xfrm>
            <a:off x="1052430" y="4845644"/>
            <a:ext cx="1005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越前ガニ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311A5715-2E23-49D0-BBF9-B8CEAFA71078}"/>
              </a:ext>
            </a:extLst>
          </p:cNvPr>
          <p:cNvSpPr txBox="1"/>
          <p:nvPr/>
        </p:nvSpPr>
        <p:spPr>
          <a:xfrm>
            <a:off x="2905792" y="4345532"/>
            <a:ext cx="800219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FF33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若狭湾</a:t>
            </a:r>
          </a:p>
        </p:txBody>
      </p:sp>
      <p:grpSp>
        <p:nvGrpSpPr>
          <p:cNvPr id="46" name="Group 737">
            <a:extLst>
              <a:ext uri="{FF2B5EF4-FFF2-40B4-BE49-F238E27FC236}">
                <a16:creationId xmlns:a16="http://schemas.microsoft.com/office/drawing/2014/main" id="{103FC3B8-D004-4B9E-B06B-372B1E3CACE6}"/>
              </a:ext>
            </a:extLst>
          </p:cNvPr>
          <p:cNvGrpSpPr>
            <a:grpSpLocks/>
          </p:cNvGrpSpPr>
          <p:nvPr/>
        </p:nvGrpSpPr>
        <p:grpSpPr bwMode="auto">
          <a:xfrm>
            <a:off x="1832615" y="1140157"/>
            <a:ext cx="6225730" cy="5282329"/>
            <a:chOff x="687" y="104"/>
            <a:chExt cx="6916" cy="5868"/>
          </a:xfrm>
        </p:grpSpPr>
        <p:sp>
          <p:nvSpPr>
            <p:cNvPr id="47" name="Freeform 707">
              <a:extLst>
                <a:ext uri="{FF2B5EF4-FFF2-40B4-BE49-F238E27FC236}">
                  <a16:creationId xmlns:a16="http://schemas.microsoft.com/office/drawing/2014/main" id="{962C0887-04AB-4281-BB13-18F2DBDBB88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6" y="1380"/>
              <a:ext cx="2097" cy="2097"/>
            </a:xfrm>
            <a:custGeom>
              <a:avLst/>
              <a:gdLst>
                <a:gd name="T0" fmla="*/ 1304 w 2098"/>
                <a:gd name="T1" fmla="*/ 113 h 2098"/>
                <a:gd name="T2" fmla="*/ 1049 w 2098"/>
                <a:gd name="T3" fmla="*/ 170 h 2098"/>
                <a:gd name="T4" fmla="*/ 907 w 2098"/>
                <a:gd name="T5" fmla="*/ 340 h 2098"/>
                <a:gd name="T6" fmla="*/ 737 w 2098"/>
                <a:gd name="T7" fmla="*/ 510 h 2098"/>
                <a:gd name="T8" fmla="*/ 624 w 2098"/>
                <a:gd name="T9" fmla="*/ 510 h 2098"/>
                <a:gd name="T10" fmla="*/ 284 w 2098"/>
                <a:gd name="T11" fmla="*/ 397 h 2098"/>
                <a:gd name="T12" fmla="*/ 170 w 2098"/>
                <a:gd name="T13" fmla="*/ 510 h 2098"/>
                <a:gd name="T14" fmla="*/ 170 w 2098"/>
                <a:gd name="T15" fmla="*/ 623 h 2098"/>
                <a:gd name="T16" fmla="*/ 199 w 2098"/>
                <a:gd name="T17" fmla="*/ 850 h 2098"/>
                <a:gd name="T18" fmla="*/ 227 w 2098"/>
                <a:gd name="T19" fmla="*/ 935 h 2098"/>
                <a:gd name="T20" fmla="*/ 227 w 2098"/>
                <a:gd name="T21" fmla="*/ 1020 h 2098"/>
                <a:gd name="T22" fmla="*/ 114 w 2098"/>
                <a:gd name="T23" fmla="*/ 1304 h 2098"/>
                <a:gd name="T24" fmla="*/ 85 w 2098"/>
                <a:gd name="T25" fmla="*/ 1474 h 2098"/>
                <a:gd name="T26" fmla="*/ 57 w 2098"/>
                <a:gd name="T27" fmla="*/ 1616 h 2098"/>
                <a:gd name="T28" fmla="*/ 85 w 2098"/>
                <a:gd name="T29" fmla="*/ 1729 h 2098"/>
                <a:gd name="T30" fmla="*/ 142 w 2098"/>
                <a:gd name="T31" fmla="*/ 1956 h 2098"/>
                <a:gd name="T32" fmla="*/ 255 w 2098"/>
                <a:gd name="T33" fmla="*/ 1956 h 2098"/>
                <a:gd name="T34" fmla="*/ 397 w 2098"/>
                <a:gd name="T35" fmla="*/ 2069 h 2098"/>
                <a:gd name="T36" fmla="*/ 510 w 2098"/>
                <a:gd name="T37" fmla="*/ 1984 h 2098"/>
                <a:gd name="T38" fmla="*/ 737 w 2098"/>
                <a:gd name="T39" fmla="*/ 1927 h 2098"/>
                <a:gd name="T40" fmla="*/ 879 w 2098"/>
                <a:gd name="T41" fmla="*/ 1786 h 2098"/>
                <a:gd name="T42" fmla="*/ 1134 w 2098"/>
                <a:gd name="T43" fmla="*/ 1786 h 2098"/>
                <a:gd name="T44" fmla="*/ 1191 w 2098"/>
                <a:gd name="T45" fmla="*/ 1899 h 2098"/>
                <a:gd name="T46" fmla="*/ 1474 w 2098"/>
                <a:gd name="T47" fmla="*/ 1842 h 2098"/>
                <a:gd name="T48" fmla="*/ 1588 w 2098"/>
                <a:gd name="T49" fmla="*/ 1786 h 2098"/>
                <a:gd name="T50" fmla="*/ 1758 w 2098"/>
                <a:gd name="T51" fmla="*/ 1757 h 2098"/>
                <a:gd name="T52" fmla="*/ 1900 w 2098"/>
                <a:gd name="T53" fmla="*/ 1701 h 2098"/>
                <a:gd name="T54" fmla="*/ 2098 w 2098"/>
                <a:gd name="T55" fmla="*/ 1502 h 2098"/>
                <a:gd name="T56" fmla="*/ 1985 w 2098"/>
                <a:gd name="T57" fmla="*/ 1304 h 2098"/>
                <a:gd name="T58" fmla="*/ 2041 w 2098"/>
                <a:gd name="T59" fmla="*/ 1162 h 2098"/>
                <a:gd name="T60" fmla="*/ 1871 w 2098"/>
                <a:gd name="T61" fmla="*/ 1020 h 2098"/>
                <a:gd name="T62" fmla="*/ 1900 w 2098"/>
                <a:gd name="T63" fmla="*/ 879 h 2098"/>
                <a:gd name="T64" fmla="*/ 1673 w 2098"/>
                <a:gd name="T65" fmla="*/ 737 h 2098"/>
                <a:gd name="T66" fmla="*/ 1588 w 2098"/>
                <a:gd name="T67" fmla="*/ 567 h 2098"/>
                <a:gd name="T68" fmla="*/ 1588 w 2098"/>
                <a:gd name="T69" fmla="*/ 255 h 2098"/>
                <a:gd name="T70" fmla="*/ 1758 w 2098"/>
                <a:gd name="T71" fmla="*/ 85 h 2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98" h="2098">
                  <a:moveTo>
                    <a:pt x="1673" y="0"/>
                  </a:moveTo>
                  <a:lnTo>
                    <a:pt x="1304" y="113"/>
                  </a:lnTo>
                  <a:lnTo>
                    <a:pt x="1248" y="113"/>
                  </a:lnTo>
                  <a:lnTo>
                    <a:pt x="1049" y="170"/>
                  </a:lnTo>
                  <a:lnTo>
                    <a:pt x="992" y="340"/>
                  </a:lnTo>
                  <a:lnTo>
                    <a:pt x="907" y="340"/>
                  </a:lnTo>
                  <a:lnTo>
                    <a:pt x="766" y="425"/>
                  </a:lnTo>
                  <a:lnTo>
                    <a:pt x="737" y="510"/>
                  </a:lnTo>
                  <a:lnTo>
                    <a:pt x="681" y="482"/>
                  </a:lnTo>
                  <a:lnTo>
                    <a:pt x="624" y="510"/>
                  </a:lnTo>
                  <a:lnTo>
                    <a:pt x="510" y="425"/>
                  </a:lnTo>
                  <a:lnTo>
                    <a:pt x="284" y="397"/>
                  </a:lnTo>
                  <a:lnTo>
                    <a:pt x="199" y="453"/>
                  </a:lnTo>
                  <a:lnTo>
                    <a:pt x="170" y="510"/>
                  </a:lnTo>
                  <a:lnTo>
                    <a:pt x="199" y="595"/>
                  </a:lnTo>
                  <a:lnTo>
                    <a:pt x="170" y="623"/>
                  </a:lnTo>
                  <a:lnTo>
                    <a:pt x="199" y="737"/>
                  </a:lnTo>
                  <a:lnTo>
                    <a:pt x="199" y="850"/>
                  </a:lnTo>
                  <a:lnTo>
                    <a:pt x="255" y="850"/>
                  </a:lnTo>
                  <a:lnTo>
                    <a:pt x="227" y="935"/>
                  </a:lnTo>
                  <a:lnTo>
                    <a:pt x="284" y="1020"/>
                  </a:lnTo>
                  <a:lnTo>
                    <a:pt x="227" y="1020"/>
                  </a:lnTo>
                  <a:lnTo>
                    <a:pt x="85" y="1134"/>
                  </a:lnTo>
                  <a:lnTo>
                    <a:pt x="114" y="1304"/>
                  </a:lnTo>
                  <a:lnTo>
                    <a:pt x="57" y="1417"/>
                  </a:lnTo>
                  <a:lnTo>
                    <a:pt x="85" y="1474"/>
                  </a:lnTo>
                  <a:lnTo>
                    <a:pt x="57" y="1559"/>
                  </a:lnTo>
                  <a:lnTo>
                    <a:pt x="57" y="1616"/>
                  </a:lnTo>
                  <a:lnTo>
                    <a:pt x="29" y="1644"/>
                  </a:lnTo>
                  <a:lnTo>
                    <a:pt x="85" y="1729"/>
                  </a:lnTo>
                  <a:lnTo>
                    <a:pt x="0" y="1899"/>
                  </a:lnTo>
                  <a:lnTo>
                    <a:pt x="142" y="1956"/>
                  </a:lnTo>
                  <a:lnTo>
                    <a:pt x="199" y="1927"/>
                  </a:lnTo>
                  <a:lnTo>
                    <a:pt x="255" y="1956"/>
                  </a:lnTo>
                  <a:lnTo>
                    <a:pt x="369" y="1956"/>
                  </a:lnTo>
                  <a:lnTo>
                    <a:pt x="397" y="2069"/>
                  </a:lnTo>
                  <a:lnTo>
                    <a:pt x="454" y="2098"/>
                  </a:lnTo>
                  <a:lnTo>
                    <a:pt x="510" y="1984"/>
                  </a:lnTo>
                  <a:lnTo>
                    <a:pt x="539" y="1871"/>
                  </a:lnTo>
                  <a:lnTo>
                    <a:pt x="737" y="1927"/>
                  </a:lnTo>
                  <a:lnTo>
                    <a:pt x="851" y="1871"/>
                  </a:lnTo>
                  <a:lnTo>
                    <a:pt x="879" y="1786"/>
                  </a:lnTo>
                  <a:lnTo>
                    <a:pt x="992" y="1871"/>
                  </a:lnTo>
                  <a:lnTo>
                    <a:pt x="1134" y="1786"/>
                  </a:lnTo>
                  <a:lnTo>
                    <a:pt x="1163" y="1814"/>
                  </a:lnTo>
                  <a:lnTo>
                    <a:pt x="1191" y="1899"/>
                  </a:lnTo>
                  <a:lnTo>
                    <a:pt x="1361" y="1842"/>
                  </a:lnTo>
                  <a:lnTo>
                    <a:pt x="1474" y="1842"/>
                  </a:lnTo>
                  <a:lnTo>
                    <a:pt x="1531" y="1729"/>
                  </a:lnTo>
                  <a:lnTo>
                    <a:pt x="1588" y="1786"/>
                  </a:lnTo>
                  <a:lnTo>
                    <a:pt x="1701" y="1729"/>
                  </a:lnTo>
                  <a:lnTo>
                    <a:pt x="1758" y="1757"/>
                  </a:lnTo>
                  <a:lnTo>
                    <a:pt x="1871" y="1786"/>
                  </a:lnTo>
                  <a:lnTo>
                    <a:pt x="1900" y="1701"/>
                  </a:lnTo>
                  <a:lnTo>
                    <a:pt x="1928" y="1559"/>
                  </a:lnTo>
                  <a:lnTo>
                    <a:pt x="2098" y="1502"/>
                  </a:lnTo>
                  <a:lnTo>
                    <a:pt x="2098" y="1389"/>
                  </a:lnTo>
                  <a:lnTo>
                    <a:pt x="1985" y="1304"/>
                  </a:lnTo>
                  <a:lnTo>
                    <a:pt x="2041" y="1247"/>
                  </a:lnTo>
                  <a:lnTo>
                    <a:pt x="2041" y="1162"/>
                  </a:lnTo>
                  <a:lnTo>
                    <a:pt x="1928" y="1020"/>
                  </a:lnTo>
                  <a:lnTo>
                    <a:pt x="1871" y="1020"/>
                  </a:lnTo>
                  <a:lnTo>
                    <a:pt x="1843" y="992"/>
                  </a:lnTo>
                  <a:lnTo>
                    <a:pt x="1900" y="879"/>
                  </a:lnTo>
                  <a:lnTo>
                    <a:pt x="1701" y="794"/>
                  </a:lnTo>
                  <a:lnTo>
                    <a:pt x="1673" y="737"/>
                  </a:lnTo>
                  <a:lnTo>
                    <a:pt x="1701" y="623"/>
                  </a:lnTo>
                  <a:lnTo>
                    <a:pt x="1588" y="567"/>
                  </a:lnTo>
                  <a:lnTo>
                    <a:pt x="1588" y="340"/>
                  </a:lnTo>
                  <a:lnTo>
                    <a:pt x="1588" y="255"/>
                  </a:lnTo>
                  <a:lnTo>
                    <a:pt x="1730" y="170"/>
                  </a:lnTo>
                  <a:lnTo>
                    <a:pt x="1758" y="85"/>
                  </a:lnTo>
                  <a:lnTo>
                    <a:pt x="1673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8" name="Freeform 710">
              <a:extLst>
                <a:ext uri="{FF2B5EF4-FFF2-40B4-BE49-F238E27FC236}">
                  <a16:creationId xmlns:a16="http://schemas.microsoft.com/office/drawing/2014/main" id="{76E17C8C-4A43-474C-9DAE-E760B8F3B089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3" y="926"/>
              <a:ext cx="1361" cy="964"/>
            </a:xfrm>
            <a:custGeom>
              <a:avLst/>
              <a:gdLst>
                <a:gd name="T0" fmla="*/ 312 w 1361"/>
                <a:gd name="T1" fmla="*/ 907 h 964"/>
                <a:gd name="T2" fmla="*/ 397 w 1361"/>
                <a:gd name="T3" fmla="*/ 851 h 964"/>
                <a:gd name="T4" fmla="*/ 623 w 1361"/>
                <a:gd name="T5" fmla="*/ 879 h 964"/>
                <a:gd name="T6" fmla="*/ 737 w 1361"/>
                <a:gd name="T7" fmla="*/ 964 h 964"/>
                <a:gd name="T8" fmla="*/ 794 w 1361"/>
                <a:gd name="T9" fmla="*/ 936 h 964"/>
                <a:gd name="T10" fmla="*/ 850 w 1361"/>
                <a:gd name="T11" fmla="*/ 964 h 964"/>
                <a:gd name="T12" fmla="*/ 879 w 1361"/>
                <a:gd name="T13" fmla="*/ 879 h 964"/>
                <a:gd name="T14" fmla="*/ 1020 w 1361"/>
                <a:gd name="T15" fmla="*/ 794 h 964"/>
                <a:gd name="T16" fmla="*/ 1105 w 1361"/>
                <a:gd name="T17" fmla="*/ 794 h 964"/>
                <a:gd name="T18" fmla="*/ 1162 w 1361"/>
                <a:gd name="T19" fmla="*/ 624 h 964"/>
                <a:gd name="T20" fmla="*/ 1361 w 1361"/>
                <a:gd name="T21" fmla="*/ 567 h 964"/>
                <a:gd name="T22" fmla="*/ 1304 w 1361"/>
                <a:gd name="T23" fmla="*/ 539 h 964"/>
                <a:gd name="T24" fmla="*/ 1332 w 1361"/>
                <a:gd name="T25" fmla="*/ 454 h 964"/>
                <a:gd name="T26" fmla="*/ 1276 w 1361"/>
                <a:gd name="T27" fmla="*/ 397 h 964"/>
                <a:gd name="T28" fmla="*/ 1077 w 1361"/>
                <a:gd name="T29" fmla="*/ 312 h 964"/>
                <a:gd name="T30" fmla="*/ 1105 w 1361"/>
                <a:gd name="T31" fmla="*/ 284 h 964"/>
                <a:gd name="T32" fmla="*/ 1020 w 1361"/>
                <a:gd name="T33" fmla="*/ 199 h 964"/>
                <a:gd name="T34" fmla="*/ 850 w 1361"/>
                <a:gd name="T35" fmla="*/ 114 h 964"/>
                <a:gd name="T36" fmla="*/ 822 w 1361"/>
                <a:gd name="T37" fmla="*/ 28 h 964"/>
                <a:gd name="T38" fmla="*/ 737 w 1361"/>
                <a:gd name="T39" fmla="*/ 28 h 964"/>
                <a:gd name="T40" fmla="*/ 680 w 1361"/>
                <a:gd name="T41" fmla="*/ 85 h 964"/>
                <a:gd name="T42" fmla="*/ 623 w 1361"/>
                <a:gd name="T43" fmla="*/ 57 h 964"/>
                <a:gd name="T44" fmla="*/ 567 w 1361"/>
                <a:gd name="T45" fmla="*/ 85 h 964"/>
                <a:gd name="T46" fmla="*/ 510 w 1361"/>
                <a:gd name="T47" fmla="*/ 57 h 964"/>
                <a:gd name="T48" fmla="*/ 482 w 1361"/>
                <a:gd name="T49" fmla="*/ 0 h 964"/>
                <a:gd name="T50" fmla="*/ 425 w 1361"/>
                <a:gd name="T51" fmla="*/ 28 h 964"/>
                <a:gd name="T52" fmla="*/ 340 w 1361"/>
                <a:gd name="T53" fmla="*/ 142 h 964"/>
                <a:gd name="T54" fmla="*/ 255 w 1361"/>
                <a:gd name="T55" fmla="*/ 142 h 964"/>
                <a:gd name="T56" fmla="*/ 227 w 1361"/>
                <a:gd name="T57" fmla="*/ 199 h 964"/>
                <a:gd name="T58" fmla="*/ 0 w 1361"/>
                <a:gd name="T59" fmla="*/ 227 h 964"/>
                <a:gd name="T60" fmla="*/ 0 w 1361"/>
                <a:gd name="T61" fmla="*/ 312 h 964"/>
                <a:gd name="T62" fmla="*/ 56 w 1361"/>
                <a:gd name="T63" fmla="*/ 397 h 964"/>
                <a:gd name="T64" fmla="*/ 0 w 1361"/>
                <a:gd name="T65" fmla="*/ 454 h 964"/>
                <a:gd name="T66" fmla="*/ 85 w 1361"/>
                <a:gd name="T67" fmla="*/ 539 h 964"/>
                <a:gd name="T68" fmla="*/ 227 w 1361"/>
                <a:gd name="T69" fmla="*/ 539 h 964"/>
                <a:gd name="T70" fmla="*/ 227 w 1361"/>
                <a:gd name="T71" fmla="*/ 595 h 964"/>
                <a:gd name="T72" fmla="*/ 170 w 1361"/>
                <a:gd name="T73" fmla="*/ 681 h 964"/>
                <a:gd name="T74" fmla="*/ 198 w 1361"/>
                <a:gd name="T75" fmla="*/ 737 h 964"/>
                <a:gd name="T76" fmla="*/ 255 w 1361"/>
                <a:gd name="T77" fmla="*/ 879 h 964"/>
                <a:gd name="T78" fmla="*/ 312 w 1361"/>
                <a:gd name="T79" fmla="*/ 90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964">
                  <a:moveTo>
                    <a:pt x="312" y="907"/>
                  </a:moveTo>
                  <a:lnTo>
                    <a:pt x="397" y="851"/>
                  </a:lnTo>
                  <a:lnTo>
                    <a:pt x="623" y="879"/>
                  </a:lnTo>
                  <a:lnTo>
                    <a:pt x="737" y="964"/>
                  </a:lnTo>
                  <a:lnTo>
                    <a:pt x="794" y="936"/>
                  </a:lnTo>
                  <a:lnTo>
                    <a:pt x="850" y="964"/>
                  </a:lnTo>
                  <a:lnTo>
                    <a:pt x="879" y="879"/>
                  </a:lnTo>
                  <a:lnTo>
                    <a:pt x="1020" y="794"/>
                  </a:lnTo>
                  <a:lnTo>
                    <a:pt x="1105" y="794"/>
                  </a:lnTo>
                  <a:lnTo>
                    <a:pt x="1162" y="624"/>
                  </a:lnTo>
                  <a:lnTo>
                    <a:pt x="1361" y="567"/>
                  </a:lnTo>
                  <a:lnTo>
                    <a:pt x="1304" y="539"/>
                  </a:lnTo>
                  <a:lnTo>
                    <a:pt x="1332" y="454"/>
                  </a:lnTo>
                  <a:lnTo>
                    <a:pt x="1276" y="397"/>
                  </a:lnTo>
                  <a:lnTo>
                    <a:pt x="1077" y="312"/>
                  </a:lnTo>
                  <a:lnTo>
                    <a:pt x="1105" y="284"/>
                  </a:lnTo>
                  <a:lnTo>
                    <a:pt x="1020" y="199"/>
                  </a:lnTo>
                  <a:lnTo>
                    <a:pt x="850" y="114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680" y="85"/>
                  </a:lnTo>
                  <a:lnTo>
                    <a:pt x="623" y="57"/>
                  </a:lnTo>
                  <a:lnTo>
                    <a:pt x="567" y="85"/>
                  </a:lnTo>
                  <a:lnTo>
                    <a:pt x="510" y="57"/>
                  </a:lnTo>
                  <a:lnTo>
                    <a:pt x="482" y="0"/>
                  </a:lnTo>
                  <a:lnTo>
                    <a:pt x="425" y="28"/>
                  </a:lnTo>
                  <a:lnTo>
                    <a:pt x="340" y="142"/>
                  </a:lnTo>
                  <a:lnTo>
                    <a:pt x="255" y="142"/>
                  </a:lnTo>
                  <a:lnTo>
                    <a:pt x="227" y="199"/>
                  </a:lnTo>
                  <a:lnTo>
                    <a:pt x="0" y="227"/>
                  </a:lnTo>
                  <a:lnTo>
                    <a:pt x="0" y="312"/>
                  </a:lnTo>
                  <a:lnTo>
                    <a:pt x="56" y="397"/>
                  </a:lnTo>
                  <a:lnTo>
                    <a:pt x="0" y="454"/>
                  </a:lnTo>
                  <a:lnTo>
                    <a:pt x="85" y="539"/>
                  </a:lnTo>
                  <a:lnTo>
                    <a:pt x="227" y="539"/>
                  </a:lnTo>
                  <a:lnTo>
                    <a:pt x="227" y="595"/>
                  </a:lnTo>
                  <a:lnTo>
                    <a:pt x="170" y="681"/>
                  </a:lnTo>
                  <a:lnTo>
                    <a:pt x="198" y="737"/>
                  </a:lnTo>
                  <a:lnTo>
                    <a:pt x="255" y="879"/>
                  </a:lnTo>
                  <a:lnTo>
                    <a:pt x="312" y="907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Freeform 714">
              <a:extLst>
                <a:ext uri="{FF2B5EF4-FFF2-40B4-BE49-F238E27FC236}">
                  <a16:creationId xmlns:a16="http://schemas.microsoft.com/office/drawing/2014/main" id="{BDA95BCF-134F-4991-9AC7-AAE27CE9687A}"/>
                </a:ext>
              </a:extLst>
            </p:cNvPr>
            <p:cNvSpPr>
              <a:spLocks/>
            </p:cNvSpPr>
            <p:nvPr/>
          </p:nvSpPr>
          <p:spPr bwMode="auto">
            <a:xfrm>
              <a:off x="3493" y="2712"/>
              <a:ext cx="1758" cy="1304"/>
            </a:xfrm>
            <a:custGeom>
              <a:avLst/>
              <a:gdLst>
                <a:gd name="T0" fmla="*/ 1333 w 1758"/>
                <a:gd name="T1" fmla="*/ 1304 h 1304"/>
                <a:gd name="T2" fmla="*/ 1106 w 1758"/>
                <a:gd name="T3" fmla="*/ 1191 h 1304"/>
                <a:gd name="T4" fmla="*/ 1021 w 1758"/>
                <a:gd name="T5" fmla="*/ 1191 h 1304"/>
                <a:gd name="T6" fmla="*/ 936 w 1758"/>
                <a:gd name="T7" fmla="*/ 1162 h 1304"/>
                <a:gd name="T8" fmla="*/ 908 w 1758"/>
                <a:gd name="T9" fmla="*/ 1077 h 1304"/>
                <a:gd name="T10" fmla="*/ 794 w 1758"/>
                <a:gd name="T11" fmla="*/ 1049 h 1304"/>
                <a:gd name="T12" fmla="*/ 766 w 1758"/>
                <a:gd name="T13" fmla="*/ 1106 h 1304"/>
                <a:gd name="T14" fmla="*/ 709 w 1758"/>
                <a:gd name="T15" fmla="*/ 1077 h 1304"/>
                <a:gd name="T16" fmla="*/ 681 w 1758"/>
                <a:gd name="T17" fmla="*/ 1049 h 1304"/>
                <a:gd name="T18" fmla="*/ 681 w 1758"/>
                <a:gd name="T19" fmla="*/ 992 h 1304"/>
                <a:gd name="T20" fmla="*/ 624 w 1758"/>
                <a:gd name="T21" fmla="*/ 936 h 1304"/>
                <a:gd name="T22" fmla="*/ 624 w 1758"/>
                <a:gd name="T23" fmla="*/ 851 h 1304"/>
                <a:gd name="T24" fmla="*/ 511 w 1758"/>
                <a:gd name="T25" fmla="*/ 652 h 1304"/>
                <a:gd name="T26" fmla="*/ 426 w 1758"/>
                <a:gd name="T27" fmla="*/ 652 h 1304"/>
                <a:gd name="T28" fmla="*/ 426 w 1758"/>
                <a:gd name="T29" fmla="*/ 567 h 1304"/>
                <a:gd name="T30" fmla="*/ 284 w 1758"/>
                <a:gd name="T31" fmla="*/ 397 h 1304"/>
                <a:gd name="T32" fmla="*/ 284 w 1758"/>
                <a:gd name="T33" fmla="*/ 312 h 1304"/>
                <a:gd name="T34" fmla="*/ 0 w 1758"/>
                <a:gd name="T35" fmla="*/ 29 h 1304"/>
                <a:gd name="T36" fmla="*/ 29 w 1758"/>
                <a:gd name="T37" fmla="*/ 0 h 1304"/>
                <a:gd name="T38" fmla="*/ 142 w 1758"/>
                <a:gd name="T39" fmla="*/ 29 h 1304"/>
                <a:gd name="T40" fmla="*/ 170 w 1758"/>
                <a:gd name="T41" fmla="*/ 85 h 1304"/>
                <a:gd name="T42" fmla="*/ 227 w 1758"/>
                <a:gd name="T43" fmla="*/ 85 h 1304"/>
                <a:gd name="T44" fmla="*/ 227 w 1758"/>
                <a:gd name="T45" fmla="*/ 142 h 1304"/>
                <a:gd name="T46" fmla="*/ 341 w 1758"/>
                <a:gd name="T47" fmla="*/ 142 h 1304"/>
                <a:gd name="T48" fmla="*/ 369 w 1758"/>
                <a:gd name="T49" fmla="*/ 170 h 1304"/>
                <a:gd name="T50" fmla="*/ 482 w 1758"/>
                <a:gd name="T51" fmla="*/ 199 h 1304"/>
                <a:gd name="T52" fmla="*/ 539 w 1758"/>
                <a:gd name="T53" fmla="*/ 142 h 1304"/>
                <a:gd name="T54" fmla="*/ 596 w 1758"/>
                <a:gd name="T55" fmla="*/ 199 h 1304"/>
                <a:gd name="T56" fmla="*/ 596 w 1758"/>
                <a:gd name="T57" fmla="*/ 255 h 1304"/>
                <a:gd name="T58" fmla="*/ 567 w 1758"/>
                <a:gd name="T59" fmla="*/ 284 h 1304"/>
                <a:gd name="T60" fmla="*/ 652 w 1758"/>
                <a:gd name="T61" fmla="*/ 397 h 1304"/>
                <a:gd name="T62" fmla="*/ 709 w 1758"/>
                <a:gd name="T63" fmla="*/ 340 h 1304"/>
                <a:gd name="T64" fmla="*/ 737 w 1758"/>
                <a:gd name="T65" fmla="*/ 227 h 1304"/>
                <a:gd name="T66" fmla="*/ 822 w 1758"/>
                <a:gd name="T67" fmla="*/ 199 h 1304"/>
                <a:gd name="T68" fmla="*/ 851 w 1758"/>
                <a:gd name="T69" fmla="*/ 114 h 1304"/>
                <a:gd name="T70" fmla="*/ 993 w 1758"/>
                <a:gd name="T71" fmla="*/ 85 h 1304"/>
                <a:gd name="T72" fmla="*/ 1219 w 1758"/>
                <a:gd name="T73" fmla="*/ 199 h 1304"/>
                <a:gd name="T74" fmla="*/ 1248 w 1758"/>
                <a:gd name="T75" fmla="*/ 255 h 1304"/>
                <a:gd name="T76" fmla="*/ 1248 w 1758"/>
                <a:gd name="T77" fmla="*/ 284 h 1304"/>
                <a:gd name="T78" fmla="*/ 1361 w 1758"/>
                <a:gd name="T79" fmla="*/ 340 h 1304"/>
                <a:gd name="T80" fmla="*/ 1446 w 1758"/>
                <a:gd name="T81" fmla="*/ 284 h 1304"/>
                <a:gd name="T82" fmla="*/ 1503 w 1758"/>
                <a:gd name="T83" fmla="*/ 340 h 1304"/>
                <a:gd name="T84" fmla="*/ 1531 w 1758"/>
                <a:gd name="T85" fmla="*/ 312 h 1304"/>
                <a:gd name="T86" fmla="*/ 1588 w 1758"/>
                <a:gd name="T87" fmla="*/ 340 h 1304"/>
                <a:gd name="T88" fmla="*/ 1645 w 1758"/>
                <a:gd name="T89" fmla="*/ 312 h 1304"/>
                <a:gd name="T90" fmla="*/ 1701 w 1758"/>
                <a:gd name="T91" fmla="*/ 369 h 1304"/>
                <a:gd name="T92" fmla="*/ 1673 w 1758"/>
                <a:gd name="T93" fmla="*/ 397 h 1304"/>
                <a:gd name="T94" fmla="*/ 1701 w 1758"/>
                <a:gd name="T95" fmla="*/ 425 h 1304"/>
                <a:gd name="T96" fmla="*/ 1701 w 1758"/>
                <a:gd name="T97" fmla="*/ 482 h 1304"/>
                <a:gd name="T98" fmla="*/ 1758 w 1758"/>
                <a:gd name="T99" fmla="*/ 539 h 1304"/>
                <a:gd name="T100" fmla="*/ 1673 w 1758"/>
                <a:gd name="T101" fmla="*/ 624 h 1304"/>
                <a:gd name="T102" fmla="*/ 1588 w 1758"/>
                <a:gd name="T103" fmla="*/ 624 h 1304"/>
                <a:gd name="T104" fmla="*/ 1531 w 1758"/>
                <a:gd name="T105" fmla="*/ 681 h 1304"/>
                <a:gd name="T106" fmla="*/ 1531 w 1758"/>
                <a:gd name="T107" fmla="*/ 737 h 1304"/>
                <a:gd name="T108" fmla="*/ 1560 w 1758"/>
                <a:gd name="T109" fmla="*/ 794 h 1304"/>
                <a:gd name="T110" fmla="*/ 1560 w 1758"/>
                <a:gd name="T111" fmla="*/ 992 h 1304"/>
                <a:gd name="T112" fmla="*/ 1418 w 1758"/>
                <a:gd name="T113" fmla="*/ 1106 h 1304"/>
                <a:gd name="T114" fmla="*/ 1418 w 1758"/>
                <a:gd name="T115" fmla="*/ 1162 h 1304"/>
                <a:gd name="T116" fmla="*/ 1446 w 1758"/>
                <a:gd name="T117" fmla="*/ 1191 h 1304"/>
                <a:gd name="T118" fmla="*/ 1333 w 1758"/>
                <a:gd name="T119" fmla="*/ 1304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758" h="1304">
                  <a:moveTo>
                    <a:pt x="1333" y="1304"/>
                  </a:moveTo>
                  <a:lnTo>
                    <a:pt x="1106" y="1191"/>
                  </a:lnTo>
                  <a:lnTo>
                    <a:pt x="1021" y="1191"/>
                  </a:lnTo>
                  <a:lnTo>
                    <a:pt x="936" y="1162"/>
                  </a:lnTo>
                  <a:lnTo>
                    <a:pt x="908" y="1077"/>
                  </a:lnTo>
                  <a:lnTo>
                    <a:pt x="794" y="1049"/>
                  </a:lnTo>
                  <a:lnTo>
                    <a:pt x="766" y="1106"/>
                  </a:lnTo>
                  <a:lnTo>
                    <a:pt x="709" y="1077"/>
                  </a:lnTo>
                  <a:lnTo>
                    <a:pt x="681" y="1049"/>
                  </a:lnTo>
                  <a:lnTo>
                    <a:pt x="681" y="992"/>
                  </a:lnTo>
                  <a:lnTo>
                    <a:pt x="624" y="936"/>
                  </a:lnTo>
                  <a:lnTo>
                    <a:pt x="624" y="851"/>
                  </a:lnTo>
                  <a:lnTo>
                    <a:pt x="511" y="652"/>
                  </a:lnTo>
                  <a:lnTo>
                    <a:pt x="426" y="652"/>
                  </a:lnTo>
                  <a:lnTo>
                    <a:pt x="426" y="567"/>
                  </a:lnTo>
                  <a:lnTo>
                    <a:pt x="284" y="397"/>
                  </a:lnTo>
                  <a:lnTo>
                    <a:pt x="284" y="312"/>
                  </a:lnTo>
                  <a:lnTo>
                    <a:pt x="0" y="29"/>
                  </a:lnTo>
                  <a:lnTo>
                    <a:pt x="29" y="0"/>
                  </a:lnTo>
                  <a:lnTo>
                    <a:pt x="142" y="29"/>
                  </a:lnTo>
                  <a:lnTo>
                    <a:pt x="170" y="85"/>
                  </a:lnTo>
                  <a:lnTo>
                    <a:pt x="227" y="85"/>
                  </a:lnTo>
                  <a:lnTo>
                    <a:pt x="227" y="142"/>
                  </a:lnTo>
                  <a:lnTo>
                    <a:pt x="341" y="142"/>
                  </a:lnTo>
                  <a:lnTo>
                    <a:pt x="369" y="170"/>
                  </a:lnTo>
                  <a:lnTo>
                    <a:pt x="482" y="199"/>
                  </a:lnTo>
                  <a:lnTo>
                    <a:pt x="539" y="142"/>
                  </a:lnTo>
                  <a:lnTo>
                    <a:pt x="596" y="199"/>
                  </a:lnTo>
                  <a:lnTo>
                    <a:pt x="596" y="255"/>
                  </a:lnTo>
                  <a:lnTo>
                    <a:pt x="567" y="284"/>
                  </a:lnTo>
                  <a:lnTo>
                    <a:pt x="652" y="397"/>
                  </a:lnTo>
                  <a:lnTo>
                    <a:pt x="709" y="340"/>
                  </a:lnTo>
                  <a:lnTo>
                    <a:pt x="737" y="227"/>
                  </a:lnTo>
                  <a:lnTo>
                    <a:pt x="822" y="199"/>
                  </a:lnTo>
                  <a:lnTo>
                    <a:pt x="851" y="114"/>
                  </a:lnTo>
                  <a:lnTo>
                    <a:pt x="993" y="85"/>
                  </a:lnTo>
                  <a:lnTo>
                    <a:pt x="1219" y="199"/>
                  </a:lnTo>
                  <a:lnTo>
                    <a:pt x="1248" y="255"/>
                  </a:lnTo>
                  <a:lnTo>
                    <a:pt x="1248" y="284"/>
                  </a:lnTo>
                  <a:lnTo>
                    <a:pt x="1361" y="340"/>
                  </a:lnTo>
                  <a:lnTo>
                    <a:pt x="1446" y="284"/>
                  </a:lnTo>
                  <a:lnTo>
                    <a:pt x="1503" y="340"/>
                  </a:lnTo>
                  <a:lnTo>
                    <a:pt x="1531" y="312"/>
                  </a:lnTo>
                  <a:lnTo>
                    <a:pt x="1588" y="340"/>
                  </a:lnTo>
                  <a:lnTo>
                    <a:pt x="1645" y="312"/>
                  </a:lnTo>
                  <a:lnTo>
                    <a:pt x="1701" y="369"/>
                  </a:lnTo>
                  <a:lnTo>
                    <a:pt x="1673" y="397"/>
                  </a:lnTo>
                  <a:lnTo>
                    <a:pt x="1701" y="425"/>
                  </a:lnTo>
                  <a:lnTo>
                    <a:pt x="1701" y="482"/>
                  </a:lnTo>
                  <a:lnTo>
                    <a:pt x="1758" y="539"/>
                  </a:lnTo>
                  <a:lnTo>
                    <a:pt x="1673" y="624"/>
                  </a:lnTo>
                  <a:lnTo>
                    <a:pt x="1588" y="624"/>
                  </a:lnTo>
                  <a:lnTo>
                    <a:pt x="1531" y="681"/>
                  </a:lnTo>
                  <a:lnTo>
                    <a:pt x="1531" y="737"/>
                  </a:lnTo>
                  <a:lnTo>
                    <a:pt x="1560" y="794"/>
                  </a:lnTo>
                  <a:lnTo>
                    <a:pt x="1560" y="992"/>
                  </a:lnTo>
                  <a:lnTo>
                    <a:pt x="1418" y="1106"/>
                  </a:lnTo>
                  <a:lnTo>
                    <a:pt x="1418" y="1162"/>
                  </a:lnTo>
                  <a:lnTo>
                    <a:pt x="1446" y="1191"/>
                  </a:lnTo>
                  <a:lnTo>
                    <a:pt x="1333" y="130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Freeform 715">
              <a:extLst>
                <a:ext uri="{FF2B5EF4-FFF2-40B4-BE49-F238E27FC236}">
                  <a16:creationId xmlns:a16="http://schemas.microsoft.com/office/drawing/2014/main" id="{B18D5D48-87DA-475F-8A0D-BAC777D4E55C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2" y="2259"/>
              <a:ext cx="1587" cy="850"/>
            </a:xfrm>
            <a:custGeom>
              <a:avLst/>
              <a:gdLst>
                <a:gd name="T0" fmla="*/ 1587 w 1587"/>
                <a:gd name="T1" fmla="*/ 113 h 850"/>
                <a:gd name="T2" fmla="*/ 1587 w 1587"/>
                <a:gd name="T3" fmla="*/ 141 h 850"/>
                <a:gd name="T4" fmla="*/ 1531 w 1587"/>
                <a:gd name="T5" fmla="*/ 170 h 850"/>
                <a:gd name="T6" fmla="*/ 1474 w 1587"/>
                <a:gd name="T7" fmla="*/ 170 h 850"/>
                <a:gd name="T8" fmla="*/ 1474 w 1587"/>
                <a:gd name="T9" fmla="*/ 198 h 850"/>
                <a:gd name="T10" fmla="*/ 1502 w 1587"/>
                <a:gd name="T11" fmla="*/ 226 h 850"/>
                <a:gd name="T12" fmla="*/ 1446 w 1587"/>
                <a:gd name="T13" fmla="*/ 311 h 850"/>
                <a:gd name="T14" fmla="*/ 1446 w 1587"/>
                <a:gd name="T15" fmla="*/ 340 h 850"/>
                <a:gd name="T16" fmla="*/ 1417 w 1587"/>
                <a:gd name="T17" fmla="*/ 482 h 850"/>
                <a:gd name="T18" fmla="*/ 1304 w 1587"/>
                <a:gd name="T19" fmla="*/ 510 h 850"/>
                <a:gd name="T20" fmla="*/ 1190 w 1587"/>
                <a:gd name="T21" fmla="*/ 652 h 850"/>
                <a:gd name="T22" fmla="*/ 964 w 1587"/>
                <a:gd name="T23" fmla="*/ 538 h 850"/>
                <a:gd name="T24" fmla="*/ 822 w 1587"/>
                <a:gd name="T25" fmla="*/ 567 h 850"/>
                <a:gd name="T26" fmla="*/ 793 w 1587"/>
                <a:gd name="T27" fmla="*/ 652 h 850"/>
                <a:gd name="T28" fmla="*/ 708 w 1587"/>
                <a:gd name="T29" fmla="*/ 680 h 850"/>
                <a:gd name="T30" fmla="*/ 680 w 1587"/>
                <a:gd name="T31" fmla="*/ 793 h 850"/>
                <a:gd name="T32" fmla="*/ 623 w 1587"/>
                <a:gd name="T33" fmla="*/ 850 h 850"/>
                <a:gd name="T34" fmla="*/ 538 w 1587"/>
                <a:gd name="T35" fmla="*/ 737 h 850"/>
                <a:gd name="T36" fmla="*/ 567 w 1587"/>
                <a:gd name="T37" fmla="*/ 708 h 850"/>
                <a:gd name="T38" fmla="*/ 567 w 1587"/>
                <a:gd name="T39" fmla="*/ 652 h 850"/>
                <a:gd name="T40" fmla="*/ 510 w 1587"/>
                <a:gd name="T41" fmla="*/ 595 h 850"/>
                <a:gd name="T42" fmla="*/ 453 w 1587"/>
                <a:gd name="T43" fmla="*/ 652 h 850"/>
                <a:gd name="T44" fmla="*/ 340 w 1587"/>
                <a:gd name="T45" fmla="*/ 623 h 850"/>
                <a:gd name="T46" fmla="*/ 312 w 1587"/>
                <a:gd name="T47" fmla="*/ 595 h 850"/>
                <a:gd name="T48" fmla="*/ 198 w 1587"/>
                <a:gd name="T49" fmla="*/ 595 h 850"/>
                <a:gd name="T50" fmla="*/ 198 w 1587"/>
                <a:gd name="T51" fmla="*/ 538 h 850"/>
                <a:gd name="T52" fmla="*/ 141 w 1587"/>
                <a:gd name="T53" fmla="*/ 538 h 850"/>
                <a:gd name="T54" fmla="*/ 113 w 1587"/>
                <a:gd name="T55" fmla="*/ 482 h 850"/>
                <a:gd name="T56" fmla="*/ 0 w 1587"/>
                <a:gd name="T57" fmla="*/ 453 h 850"/>
                <a:gd name="T58" fmla="*/ 28 w 1587"/>
                <a:gd name="T59" fmla="*/ 283 h 850"/>
                <a:gd name="T60" fmla="*/ 113 w 1587"/>
                <a:gd name="T61" fmla="*/ 255 h 850"/>
                <a:gd name="T62" fmla="*/ 170 w 1587"/>
                <a:gd name="T63" fmla="*/ 198 h 850"/>
                <a:gd name="T64" fmla="*/ 255 w 1587"/>
                <a:gd name="T65" fmla="*/ 198 h 850"/>
                <a:gd name="T66" fmla="*/ 312 w 1587"/>
                <a:gd name="T67" fmla="*/ 141 h 850"/>
                <a:gd name="T68" fmla="*/ 368 w 1587"/>
                <a:gd name="T69" fmla="*/ 198 h 850"/>
                <a:gd name="T70" fmla="*/ 538 w 1587"/>
                <a:gd name="T71" fmla="*/ 198 h 850"/>
                <a:gd name="T72" fmla="*/ 567 w 1587"/>
                <a:gd name="T73" fmla="*/ 113 h 850"/>
                <a:gd name="T74" fmla="*/ 623 w 1587"/>
                <a:gd name="T75" fmla="*/ 56 h 850"/>
                <a:gd name="T76" fmla="*/ 680 w 1587"/>
                <a:gd name="T77" fmla="*/ 85 h 850"/>
                <a:gd name="T78" fmla="*/ 765 w 1587"/>
                <a:gd name="T79" fmla="*/ 56 h 850"/>
                <a:gd name="T80" fmla="*/ 793 w 1587"/>
                <a:gd name="T81" fmla="*/ 85 h 850"/>
                <a:gd name="T82" fmla="*/ 964 w 1587"/>
                <a:gd name="T83" fmla="*/ 113 h 850"/>
                <a:gd name="T84" fmla="*/ 1049 w 1587"/>
                <a:gd name="T85" fmla="*/ 85 h 850"/>
                <a:gd name="T86" fmla="*/ 1105 w 1587"/>
                <a:gd name="T87" fmla="*/ 0 h 850"/>
                <a:gd name="T88" fmla="*/ 1162 w 1587"/>
                <a:gd name="T89" fmla="*/ 0 h 850"/>
                <a:gd name="T90" fmla="*/ 1162 w 1587"/>
                <a:gd name="T91" fmla="*/ 28 h 850"/>
                <a:gd name="T92" fmla="*/ 1247 w 1587"/>
                <a:gd name="T93" fmla="*/ 56 h 850"/>
                <a:gd name="T94" fmla="*/ 1332 w 1587"/>
                <a:gd name="T95" fmla="*/ 0 h 850"/>
                <a:gd name="T96" fmla="*/ 1446 w 1587"/>
                <a:gd name="T97" fmla="*/ 28 h 850"/>
                <a:gd name="T98" fmla="*/ 1502 w 1587"/>
                <a:gd name="T99" fmla="*/ 85 h 850"/>
                <a:gd name="T100" fmla="*/ 1587 w 1587"/>
                <a:gd name="T101" fmla="*/ 11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87" h="850">
                  <a:moveTo>
                    <a:pt x="1587" y="113"/>
                  </a:moveTo>
                  <a:lnTo>
                    <a:pt x="1587" y="141"/>
                  </a:lnTo>
                  <a:lnTo>
                    <a:pt x="1531" y="170"/>
                  </a:lnTo>
                  <a:lnTo>
                    <a:pt x="1474" y="170"/>
                  </a:lnTo>
                  <a:lnTo>
                    <a:pt x="1474" y="198"/>
                  </a:lnTo>
                  <a:lnTo>
                    <a:pt x="1502" y="226"/>
                  </a:lnTo>
                  <a:lnTo>
                    <a:pt x="1446" y="311"/>
                  </a:lnTo>
                  <a:lnTo>
                    <a:pt x="1446" y="340"/>
                  </a:lnTo>
                  <a:lnTo>
                    <a:pt x="1417" y="482"/>
                  </a:lnTo>
                  <a:lnTo>
                    <a:pt x="1304" y="510"/>
                  </a:lnTo>
                  <a:lnTo>
                    <a:pt x="1190" y="652"/>
                  </a:lnTo>
                  <a:lnTo>
                    <a:pt x="964" y="538"/>
                  </a:lnTo>
                  <a:lnTo>
                    <a:pt x="822" y="567"/>
                  </a:lnTo>
                  <a:lnTo>
                    <a:pt x="793" y="652"/>
                  </a:lnTo>
                  <a:lnTo>
                    <a:pt x="708" y="680"/>
                  </a:lnTo>
                  <a:lnTo>
                    <a:pt x="680" y="793"/>
                  </a:lnTo>
                  <a:lnTo>
                    <a:pt x="623" y="85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567" y="652"/>
                  </a:lnTo>
                  <a:lnTo>
                    <a:pt x="510" y="595"/>
                  </a:lnTo>
                  <a:lnTo>
                    <a:pt x="453" y="652"/>
                  </a:lnTo>
                  <a:lnTo>
                    <a:pt x="340" y="623"/>
                  </a:lnTo>
                  <a:lnTo>
                    <a:pt x="312" y="595"/>
                  </a:lnTo>
                  <a:lnTo>
                    <a:pt x="198" y="595"/>
                  </a:lnTo>
                  <a:lnTo>
                    <a:pt x="198" y="538"/>
                  </a:lnTo>
                  <a:lnTo>
                    <a:pt x="141" y="538"/>
                  </a:lnTo>
                  <a:lnTo>
                    <a:pt x="113" y="482"/>
                  </a:lnTo>
                  <a:lnTo>
                    <a:pt x="0" y="453"/>
                  </a:lnTo>
                  <a:lnTo>
                    <a:pt x="28" y="283"/>
                  </a:lnTo>
                  <a:lnTo>
                    <a:pt x="113" y="255"/>
                  </a:lnTo>
                  <a:lnTo>
                    <a:pt x="170" y="198"/>
                  </a:lnTo>
                  <a:lnTo>
                    <a:pt x="255" y="198"/>
                  </a:lnTo>
                  <a:lnTo>
                    <a:pt x="312" y="141"/>
                  </a:lnTo>
                  <a:lnTo>
                    <a:pt x="368" y="198"/>
                  </a:lnTo>
                  <a:lnTo>
                    <a:pt x="538" y="198"/>
                  </a:lnTo>
                  <a:lnTo>
                    <a:pt x="567" y="113"/>
                  </a:lnTo>
                  <a:lnTo>
                    <a:pt x="623" y="56"/>
                  </a:lnTo>
                  <a:lnTo>
                    <a:pt x="680" y="85"/>
                  </a:lnTo>
                  <a:lnTo>
                    <a:pt x="765" y="56"/>
                  </a:lnTo>
                  <a:lnTo>
                    <a:pt x="793" y="85"/>
                  </a:lnTo>
                  <a:lnTo>
                    <a:pt x="964" y="113"/>
                  </a:lnTo>
                  <a:lnTo>
                    <a:pt x="1049" y="85"/>
                  </a:lnTo>
                  <a:lnTo>
                    <a:pt x="1105" y="0"/>
                  </a:lnTo>
                  <a:lnTo>
                    <a:pt x="1162" y="0"/>
                  </a:lnTo>
                  <a:lnTo>
                    <a:pt x="1162" y="28"/>
                  </a:lnTo>
                  <a:lnTo>
                    <a:pt x="1247" y="56"/>
                  </a:lnTo>
                  <a:lnTo>
                    <a:pt x="1332" y="0"/>
                  </a:lnTo>
                  <a:lnTo>
                    <a:pt x="1446" y="28"/>
                  </a:lnTo>
                  <a:lnTo>
                    <a:pt x="1502" y="85"/>
                  </a:lnTo>
                  <a:lnTo>
                    <a:pt x="1587" y="11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Freeform 716">
              <a:extLst>
                <a:ext uri="{FF2B5EF4-FFF2-40B4-BE49-F238E27FC236}">
                  <a16:creationId xmlns:a16="http://schemas.microsoft.com/office/drawing/2014/main" id="{B4A9D4DC-A61E-4C49-9D08-C36171876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0" y="1918"/>
              <a:ext cx="1049" cy="454"/>
            </a:xfrm>
            <a:custGeom>
              <a:avLst/>
              <a:gdLst>
                <a:gd name="T0" fmla="*/ 1049 w 1049"/>
                <a:gd name="T1" fmla="*/ 454 h 454"/>
                <a:gd name="T2" fmla="*/ 1021 w 1049"/>
                <a:gd name="T3" fmla="*/ 369 h 454"/>
                <a:gd name="T4" fmla="*/ 1049 w 1049"/>
                <a:gd name="T5" fmla="*/ 312 h 454"/>
                <a:gd name="T6" fmla="*/ 1021 w 1049"/>
                <a:gd name="T7" fmla="*/ 284 h 454"/>
                <a:gd name="T8" fmla="*/ 964 w 1049"/>
                <a:gd name="T9" fmla="*/ 312 h 454"/>
                <a:gd name="T10" fmla="*/ 964 w 1049"/>
                <a:gd name="T11" fmla="*/ 256 h 454"/>
                <a:gd name="T12" fmla="*/ 936 w 1049"/>
                <a:gd name="T13" fmla="*/ 227 h 454"/>
                <a:gd name="T14" fmla="*/ 879 w 1049"/>
                <a:gd name="T15" fmla="*/ 227 h 454"/>
                <a:gd name="T16" fmla="*/ 822 w 1049"/>
                <a:gd name="T17" fmla="*/ 170 h 454"/>
                <a:gd name="T18" fmla="*/ 766 w 1049"/>
                <a:gd name="T19" fmla="*/ 199 h 454"/>
                <a:gd name="T20" fmla="*/ 737 w 1049"/>
                <a:gd name="T21" fmla="*/ 170 h 454"/>
                <a:gd name="T22" fmla="*/ 567 w 1049"/>
                <a:gd name="T23" fmla="*/ 114 h 454"/>
                <a:gd name="T24" fmla="*/ 539 w 1049"/>
                <a:gd name="T25" fmla="*/ 57 h 454"/>
                <a:gd name="T26" fmla="*/ 511 w 1049"/>
                <a:gd name="T27" fmla="*/ 85 h 454"/>
                <a:gd name="T28" fmla="*/ 397 w 1049"/>
                <a:gd name="T29" fmla="*/ 199 h 454"/>
                <a:gd name="T30" fmla="*/ 369 w 1049"/>
                <a:gd name="T31" fmla="*/ 170 h 454"/>
                <a:gd name="T32" fmla="*/ 426 w 1049"/>
                <a:gd name="T33" fmla="*/ 114 h 454"/>
                <a:gd name="T34" fmla="*/ 284 w 1049"/>
                <a:gd name="T35" fmla="*/ 85 h 454"/>
                <a:gd name="T36" fmla="*/ 284 w 1049"/>
                <a:gd name="T37" fmla="*/ 0 h 454"/>
                <a:gd name="T38" fmla="*/ 170 w 1049"/>
                <a:gd name="T39" fmla="*/ 29 h 454"/>
                <a:gd name="T40" fmla="*/ 170 w 1049"/>
                <a:gd name="T41" fmla="*/ 57 h 454"/>
                <a:gd name="T42" fmla="*/ 170 w 1049"/>
                <a:gd name="T43" fmla="*/ 114 h 454"/>
                <a:gd name="T44" fmla="*/ 57 w 1049"/>
                <a:gd name="T45" fmla="*/ 227 h 454"/>
                <a:gd name="T46" fmla="*/ 57 w 1049"/>
                <a:gd name="T47" fmla="*/ 256 h 454"/>
                <a:gd name="T48" fmla="*/ 0 w 1049"/>
                <a:gd name="T49" fmla="*/ 369 h 454"/>
                <a:gd name="T50" fmla="*/ 29 w 1049"/>
                <a:gd name="T51" fmla="*/ 454 h 454"/>
                <a:gd name="T52" fmla="*/ 85 w 1049"/>
                <a:gd name="T53" fmla="*/ 397 h 454"/>
                <a:gd name="T54" fmla="*/ 142 w 1049"/>
                <a:gd name="T55" fmla="*/ 426 h 454"/>
                <a:gd name="T56" fmla="*/ 227 w 1049"/>
                <a:gd name="T57" fmla="*/ 397 h 454"/>
                <a:gd name="T58" fmla="*/ 255 w 1049"/>
                <a:gd name="T59" fmla="*/ 426 h 454"/>
                <a:gd name="T60" fmla="*/ 426 w 1049"/>
                <a:gd name="T61" fmla="*/ 454 h 454"/>
                <a:gd name="T62" fmla="*/ 511 w 1049"/>
                <a:gd name="T63" fmla="*/ 426 h 454"/>
                <a:gd name="T64" fmla="*/ 567 w 1049"/>
                <a:gd name="T65" fmla="*/ 341 h 454"/>
                <a:gd name="T66" fmla="*/ 624 w 1049"/>
                <a:gd name="T67" fmla="*/ 341 h 454"/>
                <a:gd name="T68" fmla="*/ 624 w 1049"/>
                <a:gd name="T69" fmla="*/ 369 h 454"/>
                <a:gd name="T70" fmla="*/ 709 w 1049"/>
                <a:gd name="T71" fmla="*/ 397 h 454"/>
                <a:gd name="T72" fmla="*/ 794 w 1049"/>
                <a:gd name="T73" fmla="*/ 341 h 454"/>
                <a:gd name="T74" fmla="*/ 908 w 1049"/>
                <a:gd name="T75" fmla="*/ 369 h 454"/>
                <a:gd name="T76" fmla="*/ 964 w 1049"/>
                <a:gd name="T77" fmla="*/ 426 h 454"/>
                <a:gd name="T78" fmla="*/ 1049 w 1049"/>
                <a:gd name="T79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49" h="454">
                  <a:moveTo>
                    <a:pt x="1049" y="454"/>
                  </a:moveTo>
                  <a:lnTo>
                    <a:pt x="1021" y="369"/>
                  </a:lnTo>
                  <a:lnTo>
                    <a:pt x="1049" y="312"/>
                  </a:lnTo>
                  <a:lnTo>
                    <a:pt x="1021" y="284"/>
                  </a:lnTo>
                  <a:lnTo>
                    <a:pt x="964" y="312"/>
                  </a:lnTo>
                  <a:lnTo>
                    <a:pt x="964" y="256"/>
                  </a:lnTo>
                  <a:lnTo>
                    <a:pt x="936" y="227"/>
                  </a:lnTo>
                  <a:lnTo>
                    <a:pt x="879" y="227"/>
                  </a:lnTo>
                  <a:lnTo>
                    <a:pt x="822" y="170"/>
                  </a:lnTo>
                  <a:lnTo>
                    <a:pt x="766" y="199"/>
                  </a:lnTo>
                  <a:lnTo>
                    <a:pt x="737" y="170"/>
                  </a:lnTo>
                  <a:lnTo>
                    <a:pt x="567" y="114"/>
                  </a:lnTo>
                  <a:lnTo>
                    <a:pt x="539" y="57"/>
                  </a:lnTo>
                  <a:lnTo>
                    <a:pt x="511" y="85"/>
                  </a:lnTo>
                  <a:lnTo>
                    <a:pt x="397" y="199"/>
                  </a:lnTo>
                  <a:lnTo>
                    <a:pt x="369" y="170"/>
                  </a:lnTo>
                  <a:lnTo>
                    <a:pt x="426" y="114"/>
                  </a:lnTo>
                  <a:lnTo>
                    <a:pt x="284" y="85"/>
                  </a:lnTo>
                  <a:lnTo>
                    <a:pt x="28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57" y="227"/>
                  </a:lnTo>
                  <a:lnTo>
                    <a:pt x="57" y="256"/>
                  </a:lnTo>
                  <a:lnTo>
                    <a:pt x="0" y="369"/>
                  </a:lnTo>
                  <a:lnTo>
                    <a:pt x="29" y="454"/>
                  </a:lnTo>
                  <a:lnTo>
                    <a:pt x="85" y="397"/>
                  </a:lnTo>
                  <a:lnTo>
                    <a:pt x="142" y="426"/>
                  </a:lnTo>
                  <a:lnTo>
                    <a:pt x="227" y="397"/>
                  </a:lnTo>
                  <a:lnTo>
                    <a:pt x="255" y="426"/>
                  </a:lnTo>
                  <a:lnTo>
                    <a:pt x="426" y="454"/>
                  </a:lnTo>
                  <a:lnTo>
                    <a:pt x="511" y="426"/>
                  </a:lnTo>
                  <a:lnTo>
                    <a:pt x="567" y="341"/>
                  </a:lnTo>
                  <a:lnTo>
                    <a:pt x="624" y="341"/>
                  </a:lnTo>
                  <a:lnTo>
                    <a:pt x="624" y="369"/>
                  </a:lnTo>
                  <a:lnTo>
                    <a:pt x="709" y="397"/>
                  </a:lnTo>
                  <a:lnTo>
                    <a:pt x="794" y="341"/>
                  </a:lnTo>
                  <a:lnTo>
                    <a:pt x="908" y="369"/>
                  </a:lnTo>
                  <a:lnTo>
                    <a:pt x="964" y="426"/>
                  </a:lnTo>
                  <a:lnTo>
                    <a:pt x="1049" y="454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" name="Freeform 718">
              <a:extLst>
                <a:ext uri="{FF2B5EF4-FFF2-40B4-BE49-F238E27FC236}">
                  <a16:creationId xmlns:a16="http://schemas.microsoft.com/office/drawing/2014/main" id="{AD4EBB75-5319-42B0-9A64-63B762ADD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3210" y="1777"/>
              <a:ext cx="1020" cy="964"/>
            </a:xfrm>
            <a:custGeom>
              <a:avLst/>
              <a:gdLst>
                <a:gd name="T0" fmla="*/ 1020 w 1020"/>
                <a:gd name="T1" fmla="*/ 198 h 964"/>
                <a:gd name="T2" fmla="*/ 907 w 1020"/>
                <a:gd name="T3" fmla="*/ 198 h 964"/>
                <a:gd name="T4" fmla="*/ 879 w 1020"/>
                <a:gd name="T5" fmla="*/ 141 h 964"/>
                <a:gd name="T6" fmla="*/ 765 w 1020"/>
                <a:gd name="T7" fmla="*/ 141 h 964"/>
                <a:gd name="T8" fmla="*/ 709 w 1020"/>
                <a:gd name="T9" fmla="*/ 85 h 964"/>
                <a:gd name="T10" fmla="*/ 595 w 1020"/>
                <a:gd name="T11" fmla="*/ 56 h 964"/>
                <a:gd name="T12" fmla="*/ 567 w 1020"/>
                <a:gd name="T13" fmla="*/ 0 h 964"/>
                <a:gd name="T14" fmla="*/ 510 w 1020"/>
                <a:gd name="T15" fmla="*/ 0 h 964"/>
                <a:gd name="T16" fmla="*/ 482 w 1020"/>
                <a:gd name="T17" fmla="*/ 141 h 964"/>
                <a:gd name="T18" fmla="*/ 397 w 1020"/>
                <a:gd name="T19" fmla="*/ 170 h 964"/>
                <a:gd name="T20" fmla="*/ 312 w 1020"/>
                <a:gd name="T21" fmla="*/ 85 h 964"/>
                <a:gd name="T22" fmla="*/ 255 w 1020"/>
                <a:gd name="T23" fmla="*/ 113 h 964"/>
                <a:gd name="T24" fmla="*/ 255 w 1020"/>
                <a:gd name="T25" fmla="*/ 226 h 964"/>
                <a:gd name="T26" fmla="*/ 198 w 1020"/>
                <a:gd name="T27" fmla="*/ 255 h 964"/>
                <a:gd name="T28" fmla="*/ 28 w 1020"/>
                <a:gd name="T29" fmla="*/ 198 h 964"/>
                <a:gd name="T30" fmla="*/ 0 w 1020"/>
                <a:gd name="T31" fmla="*/ 283 h 964"/>
                <a:gd name="T32" fmla="*/ 85 w 1020"/>
                <a:gd name="T33" fmla="*/ 425 h 964"/>
                <a:gd name="T34" fmla="*/ 142 w 1020"/>
                <a:gd name="T35" fmla="*/ 453 h 964"/>
                <a:gd name="T36" fmla="*/ 142 w 1020"/>
                <a:gd name="T37" fmla="*/ 482 h 964"/>
                <a:gd name="T38" fmla="*/ 198 w 1020"/>
                <a:gd name="T39" fmla="*/ 567 h 964"/>
                <a:gd name="T40" fmla="*/ 170 w 1020"/>
                <a:gd name="T41" fmla="*/ 822 h 964"/>
                <a:gd name="T42" fmla="*/ 283 w 1020"/>
                <a:gd name="T43" fmla="*/ 964 h 964"/>
                <a:gd name="T44" fmla="*/ 312 w 1020"/>
                <a:gd name="T45" fmla="*/ 935 h 964"/>
                <a:gd name="T46" fmla="*/ 340 w 1020"/>
                <a:gd name="T47" fmla="*/ 765 h 964"/>
                <a:gd name="T48" fmla="*/ 425 w 1020"/>
                <a:gd name="T49" fmla="*/ 737 h 964"/>
                <a:gd name="T50" fmla="*/ 482 w 1020"/>
                <a:gd name="T51" fmla="*/ 680 h 964"/>
                <a:gd name="T52" fmla="*/ 567 w 1020"/>
                <a:gd name="T53" fmla="*/ 680 h 964"/>
                <a:gd name="T54" fmla="*/ 624 w 1020"/>
                <a:gd name="T55" fmla="*/ 623 h 964"/>
                <a:gd name="T56" fmla="*/ 680 w 1020"/>
                <a:gd name="T57" fmla="*/ 680 h 964"/>
                <a:gd name="T58" fmla="*/ 850 w 1020"/>
                <a:gd name="T59" fmla="*/ 680 h 964"/>
                <a:gd name="T60" fmla="*/ 879 w 1020"/>
                <a:gd name="T61" fmla="*/ 595 h 964"/>
                <a:gd name="T62" fmla="*/ 850 w 1020"/>
                <a:gd name="T63" fmla="*/ 510 h 964"/>
                <a:gd name="T64" fmla="*/ 907 w 1020"/>
                <a:gd name="T65" fmla="*/ 397 h 964"/>
                <a:gd name="T66" fmla="*/ 907 w 1020"/>
                <a:gd name="T67" fmla="*/ 368 h 964"/>
                <a:gd name="T68" fmla="*/ 1020 w 1020"/>
                <a:gd name="T69" fmla="*/ 255 h 964"/>
                <a:gd name="T70" fmla="*/ 1020 w 1020"/>
                <a:gd name="T71" fmla="*/ 198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20" h="964">
                  <a:moveTo>
                    <a:pt x="1020" y="198"/>
                  </a:moveTo>
                  <a:lnTo>
                    <a:pt x="907" y="198"/>
                  </a:lnTo>
                  <a:lnTo>
                    <a:pt x="879" y="141"/>
                  </a:lnTo>
                  <a:lnTo>
                    <a:pt x="765" y="141"/>
                  </a:lnTo>
                  <a:lnTo>
                    <a:pt x="709" y="85"/>
                  </a:lnTo>
                  <a:lnTo>
                    <a:pt x="595" y="56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482" y="141"/>
                  </a:lnTo>
                  <a:lnTo>
                    <a:pt x="397" y="170"/>
                  </a:lnTo>
                  <a:lnTo>
                    <a:pt x="312" y="85"/>
                  </a:lnTo>
                  <a:lnTo>
                    <a:pt x="255" y="113"/>
                  </a:lnTo>
                  <a:lnTo>
                    <a:pt x="255" y="226"/>
                  </a:lnTo>
                  <a:lnTo>
                    <a:pt x="198" y="255"/>
                  </a:lnTo>
                  <a:lnTo>
                    <a:pt x="28" y="198"/>
                  </a:lnTo>
                  <a:lnTo>
                    <a:pt x="0" y="283"/>
                  </a:lnTo>
                  <a:lnTo>
                    <a:pt x="85" y="425"/>
                  </a:lnTo>
                  <a:lnTo>
                    <a:pt x="142" y="453"/>
                  </a:lnTo>
                  <a:lnTo>
                    <a:pt x="142" y="482"/>
                  </a:lnTo>
                  <a:lnTo>
                    <a:pt x="198" y="567"/>
                  </a:lnTo>
                  <a:lnTo>
                    <a:pt x="170" y="822"/>
                  </a:lnTo>
                  <a:lnTo>
                    <a:pt x="283" y="964"/>
                  </a:lnTo>
                  <a:lnTo>
                    <a:pt x="312" y="935"/>
                  </a:lnTo>
                  <a:lnTo>
                    <a:pt x="340" y="765"/>
                  </a:lnTo>
                  <a:lnTo>
                    <a:pt x="425" y="737"/>
                  </a:lnTo>
                  <a:lnTo>
                    <a:pt x="482" y="680"/>
                  </a:lnTo>
                  <a:lnTo>
                    <a:pt x="567" y="680"/>
                  </a:lnTo>
                  <a:lnTo>
                    <a:pt x="624" y="623"/>
                  </a:lnTo>
                  <a:lnTo>
                    <a:pt x="680" y="680"/>
                  </a:lnTo>
                  <a:lnTo>
                    <a:pt x="850" y="680"/>
                  </a:lnTo>
                  <a:lnTo>
                    <a:pt x="879" y="595"/>
                  </a:lnTo>
                  <a:lnTo>
                    <a:pt x="850" y="510"/>
                  </a:lnTo>
                  <a:lnTo>
                    <a:pt x="907" y="397"/>
                  </a:lnTo>
                  <a:lnTo>
                    <a:pt x="907" y="368"/>
                  </a:lnTo>
                  <a:lnTo>
                    <a:pt x="1020" y="255"/>
                  </a:lnTo>
                  <a:lnTo>
                    <a:pt x="102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" name="Freeform 721">
              <a:extLst>
                <a:ext uri="{FF2B5EF4-FFF2-40B4-BE49-F238E27FC236}">
                  <a16:creationId xmlns:a16="http://schemas.microsoft.com/office/drawing/2014/main" id="{9BC6FB56-DEE6-4203-9D80-A7FE007B6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841"/>
              <a:ext cx="2552" cy="1559"/>
            </a:xfrm>
            <a:custGeom>
              <a:avLst/>
              <a:gdLst>
                <a:gd name="T0" fmla="*/ 2410 w 2552"/>
                <a:gd name="T1" fmla="*/ 964 h 1559"/>
                <a:gd name="T2" fmla="*/ 2438 w 2552"/>
                <a:gd name="T3" fmla="*/ 1049 h 1559"/>
                <a:gd name="T4" fmla="*/ 2438 w 2552"/>
                <a:gd name="T5" fmla="*/ 1162 h 1559"/>
                <a:gd name="T6" fmla="*/ 2467 w 2552"/>
                <a:gd name="T7" fmla="*/ 1361 h 1559"/>
                <a:gd name="T8" fmla="*/ 2523 w 2552"/>
                <a:gd name="T9" fmla="*/ 1389 h 1559"/>
                <a:gd name="T10" fmla="*/ 2552 w 2552"/>
                <a:gd name="T11" fmla="*/ 1559 h 1559"/>
                <a:gd name="T12" fmla="*/ 2382 w 2552"/>
                <a:gd name="T13" fmla="*/ 1531 h 1559"/>
                <a:gd name="T14" fmla="*/ 2155 w 2552"/>
                <a:gd name="T15" fmla="*/ 1389 h 1559"/>
                <a:gd name="T16" fmla="*/ 1956 w 2552"/>
                <a:gd name="T17" fmla="*/ 1418 h 1559"/>
                <a:gd name="T18" fmla="*/ 1871 w 2552"/>
                <a:gd name="T19" fmla="*/ 1531 h 1559"/>
                <a:gd name="T20" fmla="*/ 1871 w 2552"/>
                <a:gd name="T21" fmla="*/ 1389 h 1559"/>
                <a:gd name="T22" fmla="*/ 1786 w 2552"/>
                <a:gd name="T23" fmla="*/ 1389 h 1559"/>
                <a:gd name="T24" fmla="*/ 1758 w 2552"/>
                <a:gd name="T25" fmla="*/ 1304 h 1559"/>
                <a:gd name="T26" fmla="*/ 1644 w 2552"/>
                <a:gd name="T27" fmla="*/ 1247 h 1559"/>
                <a:gd name="T28" fmla="*/ 1559 w 2552"/>
                <a:gd name="T29" fmla="*/ 1247 h 1559"/>
                <a:gd name="T30" fmla="*/ 1361 w 2552"/>
                <a:gd name="T31" fmla="*/ 1134 h 1559"/>
                <a:gd name="T32" fmla="*/ 1191 w 2552"/>
                <a:gd name="T33" fmla="*/ 1247 h 1559"/>
                <a:gd name="T34" fmla="*/ 1106 w 2552"/>
                <a:gd name="T35" fmla="*/ 1162 h 1559"/>
                <a:gd name="T36" fmla="*/ 992 w 2552"/>
                <a:gd name="T37" fmla="*/ 1106 h 1559"/>
                <a:gd name="T38" fmla="*/ 879 w 2552"/>
                <a:gd name="T39" fmla="*/ 1134 h 1559"/>
                <a:gd name="T40" fmla="*/ 737 w 2552"/>
                <a:gd name="T41" fmla="*/ 1077 h 1559"/>
                <a:gd name="T42" fmla="*/ 567 w 2552"/>
                <a:gd name="T43" fmla="*/ 992 h 1559"/>
                <a:gd name="T44" fmla="*/ 482 w 2552"/>
                <a:gd name="T45" fmla="*/ 936 h 1559"/>
                <a:gd name="T46" fmla="*/ 369 w 2552"/>
                <a:gd name="T47" fmla="*/ 1106 h 1559"/>
                <a:gd name="T48" fmla="*/ 227 w 2552"/>
                <a:gd name="T49" fmla="*/ 1049 h 1559"/>
                <a:gd name="T50" fmla="*/ 170 w 2552"/>
                <a:gd name="T51" fmla="*/ 1191 h 1559"/>
                <a:gd name="T52" fmla="*/ 29 w 2552"/>
                <a:gd name="T53" fmla="*/ 1077 h 1559"/>
                <a:gd name="T54" fmla="*/ 255 w 2552"/>
                <a:gd name="T55" fmla="*/ 851 h 1559"/>
                <a:gd name="T56" fmla="*/ 425 w 2552"/>
                <a:gd name="T57" fmla="*/ 397 h 1559"/>
                <a:gd name="T58" fmla="*/ 539 w 2552"/>
                <a:gd name="T59" fmla="*/ 227 h 1559"/>
                <a:gd name="T60" fmla="*/ 652 w 2552"/>
                <a:gd name="T61" fmla="*/ 113 h 1559"/>
                <a:gd name="T62" fmla="*/ 794 w 2552"/>
                <a:gd name="T63" fmla="*/ 57 h 1559"/>
                <a:gd name="T64" fmla="*/ 851 w 2552"/>
                <a:gd name="T65" fmla="*/ 113 h 1559"/>
                <a:gd name="T66" fmla="*/ 879 w 2552"/>
                <a:gd name="T67" fmla="*/ 28 h 1559"/>
                <a:gd name="T68" fmla="*/ 964 w 2552"/>
                <a:gd name="T69" fmla="*/ 57 h 1559"/>
                <a:gd name="T70" fmla="*/ 1021 w 2552"/>
                <a:gd name="T71" fmla="*/ 199 h 1559"/>
                <a:gd name="T72" fmla="*/ 1077 w 2552"/>
                <a:gd name="T73" fmla="*/ 284 h 1559"/>
                <a:gd name="T74" fmla="*/ 1191 w 2552"/>
                <a:gd name="T75" fmla="*/ 340 h 1559"/>
                <a:gd name="T76" fmla="*/ 1474 w 2552"/>
                <a:gd name="T77" fmla="*/ 340 h 1559"/>
                <a:gd name="T78" fmla="*/ 1588 w 2552"/>
                <a:gd name="T79" fmla="*/ 425 h 1559"/>
                <a:gd name="T80" fmla="*/ 1616 w 2552"/>
                <a:gd name="T81" fmla="*/ 510 h 1559"/>
                <a:gd name="T82" fmla="*/ 1616 w 2552"/>
                <a:gd name="T83" fmla="*/ 652 h 1559"/>
                <a:gd name="T84" fmla="*/ 1673 w 2552"/>
                <a:gd name="T85" fmla="*/ 822 h 1559"/>
                <a:gd name="T86" fmla="*/ 1786 w 2552"/>
                <a:gd name="T87" fmla="*/ 794 h 1559"/>
                <a:gd name="T88" fmla="*/ 1928 w 2552"/>
                <a:gd name="T89" fmla="*/ 851 h 1559"/>
                <a:gd name="T90" fmla="*/ 2098 w 2552"/>
                <a:gd name="T91" fmla="*/ 822 h 1559"/>
                <a:gd name="T92" fmla="*/ 2297 w 2552"/>
                <a:gd name="T93" fmla="*/ 851 h 1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2" h="1559">
                  <a:moveTo>
                    <a:pt x="2353" y="822"/>
                  </a:moveTo>
                  <a:lnTo>
                    <a:pt x="2410" y="964"/>
                  </a:lnTo>
                  <a:lnTo>
                    <a:pt x="2467" y="992"/>
                  </a:lnTo>
                  <a:lnTo>
                    <a:pt x="2438" y="1049"/>
                  </a:lnTo>
                  <a:lnTo>
                    <a:pt x="2467" y="1134"/>
                  </a:lnTo>
                  <a:lnTo>
                    <a:pt x="2438" y="1162"/>
                  </a:lnTo>
                  <a:lnTo>
                    <a:pt x="2467" y="1276"/>
                  </a:lnTo>
                  <a:lnTo>
                    <a:pt x="2467" y="1361"/>
                  </a:lnTo>
                  <a:lnTo>
                    <a:pt x="2467" y="1389"/>
                  </a:lnTo>
                  <a:lnTo>
                    <a:pt x="2523" y="1389"/>
                  </a:lnTo>
                  <a:lnTo>
                    <a:pt x="2495" y="1446"/>
                  </a:lnTo>
                  <a:lnTo>
                    <a:pt x="2552" y="1559"/>
                  </a:lnTo>
                  <a:lnTo>
                    <a:pt x="2495" y="1559"/>
                  </a:lnTo>
                  <a:lnTo>
                    <a:pt x="2382" y="1531"/>
                  </a:lnTo>
                  <a:lnTo>
                    <a:pt x="2382" y="1503"/>
                  </a:lnTo>
                  <a:lnTo>
                    <a:pt x="2155" y="1389"/>
                  </a:lnTo>
                  <a:lnTo>
                    <a:pt x="1985" y="1389"/>
                  </a:lnTo>
                  <a:lnTo>
                    <a:pt x="1956" y="1418"/>
                  </a:lnTo>
                  <a:lnTo>
                    <a:pt x="1956" y="1474"/>
                  </a:lnTo>
                  <a:lnTo>
                    <a:pt x="1871" y="1531"/>
                  </a:lnTo>
                  <a:lnTo>
                    <a:pt x="1843" y="1446"/>
                  </a:lnTo>
                  <a:lnTo>
                    <a:pt x="1871" y="1389"/>
                  </a:lnTo>
                  <a:lnTo>
                    <a:pt x="1843" y="1361"/>
                  </a:lnTo>
                  <a:lnTo>
                    <a:pt x="1786" y="1389"/>
                  </a:lnTo>
                  <a:lnTo>
                    <a:pt x="1786" y="1333"/>
                  </a:lnTo>
                  <a:lnTo>
                    <a:pt x="1758" y="1304"/>
                  </a:lnTo>
                  <a:lnTo>
                    <a:pt x="1701" y="1304"/>
                  </a:lnTo>
                  <a:lnTo>
                    <a:pt x="1644" y="1247"/>
                  </a:lnTo>
                  <a:lnTo>
                    <a:pt x="1588" y="1276"/>
                  </a:lnTo>
                  <a:lnTo>
                    <a:pt x="1559" y="1247"/>
                  </a:lnTo>
                  <a:lnTo>
                    <a:pt x="1389" y="1191"/>
                  </a:lnTo>
                  <a:lnTo>
                    <a:pt x="1361" y="1134"/>
                  </a:lnTo>
                  <a:lnTo>
                    <a:pt x="1219" y="1276"/>
                  </a:lnTo>
                  <a:lnTo>
                    <a:pt x="1191" y="1247"/>
                  </a:lnTo>
                  <a:lnTo>
                    <a:pt x="1248" y="1191"/>
                  </a:lnTo>
                  <a:lnTo>
                    <a:pt x="1106" y="1162"/>
                  </a:lnTo>
                  <a:lnTo>
                    <a:pt x="1106" y="1077"/>
                  </a:lnTo>
                  <a:lnTo>
                    <a:pt x="992" y="1106"/>
                  </a:lnTo>
                  <a:lnTo>
                    <a:pt x="992" y="1134"/>
                  </a:lnTo>
                  <a:lnTo>
                    <a:pt x="879" y="1134"/>
                  </a:lnTo>
                  <a:lnTo>
                    <a:pt x="851" y="1077"/>
                  </a:lnTo>
                  <a:lnTo>
                    <a:pt x="737" y="1077"/>
                  </a:lnTo>
                  <a:lnTo>
                    <a:pt x="681" y="1021"/>
                  </a:lnTo>
                  <a:lnTo>
                    <a:pt x="567" y="992"/>
                  </a:lnTo>
                  <a:lnTo>
                    <a:pt x="539" y="936"/>
                  </a:lnTo>
                  <a:lnTo>
                    <a:pt x="482" y="936"/>
                  </a:lnTo>
                  <a:lnTo>
                    <a:pt x="454" y="1077"/>
                  </a:lnTo>
                  <a:lnTo>
                    <a:pt x="369" y="1106"/>
                  </a:lnTo>
                  <a:lnTo>
                    <a:pt x="284" y="1021"/>
                  </a:lnTo>
                  <a:lnTo>
                    <a:pt x="227" y="1049"/>
                  </a:lnTo>
                  <a:lnTo>
                    <a:pt x="227" y="1162"/>
                  </a:lnTo>
                  <a:lnTo>
                    <a:pt x="170" y="1191"/>
                  </a:lnTo>
                  <a:lnTo>
                    <a:pt x="0" y="1134"/>
                  </a:lnTo>
                  <a:lnTo>
                    <a:pt x="29" y="1077"/>
                  </a:lnTo>
                  <a:lnTo>
                    <a:pt x="199" y="964"/>
                  </a:lnTo>
                  <a:lnTo>
                    <a:pt x="255" y="851"/>
                  </a:lnTo>
                  <a:lnTo>
                    <a:pt x="369" y="425"/>
                  </a:lnTo>
                  <a:lnTo>
                    <a:pt x="425" y="397"/>
                  </a:lnTo>
                  <a:lnTo>
                    <a:pt x="454" y="284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652" y="113"/>
                  </a:lnTo>
                  <a:lnTo>
                    <a:pt x="681" y="0"/>
                  </a:lnTo>
                  <a:lnTo>
                    <a:pt x="794" y="57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879" y="28"/>
                  </a:lnTo>
                  <a:lnTo>
                    <a:pt x="879" y="85"/>
                  </a:lnTo>
                  <a:lnTo>
                    <a:pt x="964" y="57"/>
                  </a:lnTo>
                  <a:lnTo>
                    <a:pt x="1021" y="113"/>
                  </a:lnTo>
                  <a:lnTo>
                    <a:pt x="1021" y="199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163" y="284"/>
                  </a:lnTo>
                  <a:lnTo>
                    <a:pt x="1191" y="340"/>
                  </a:lnTo>
                  <a:lnTo>
                    <a:pt x="1389" y="369"/>
                  </a:lnTo>
                  <a:lnTo>
                    <a:pt x="1474" y="340"/>
                  </a:lnTo>
                  <a:lnTo>
                    <a:pt x="1474" y="425"/>
                  </a:lnTo>
                  <a:lnTo>
                    <a:pt x="1588" y="425"/>
                  </a:lnTo>
                  <a:lnTo>
                    <a:pt x="1644" y="482"/>
                  </a:lnTo>
                  <a:lnTo>
                    <a:pt x="1616" y="510"/>
                  </a:lnTo>
                  <a:lnTo>
                    <a:pt x="1644" y="595"/>
                  </a:lnTo>
                  <a:lnTo>
                    <a:pt x="1616" y="652"/>
                  </a:lnTo>
                  <a:lnTo>
                    <a:pt x="1616" y="737"/>
                  </a:lnTo>
                  <a:lnTo>
                    <a:pt x="1673" y="822"/>
                  </a:lnTo>
                  <a:lnTo>
                    <a:pt x="1786" y="851"/>
                  </a:lnTo>
                  <a:lnTo>
                    <a:pt x="1786" y="794"/>
                  </a:lnTo>
                  <a:lnTo>
                    <a:pt x="1900" y="766"/>
                  </a:lnTo>
                  <a:lnTo>
                    <a:pt x="1928" y="851"/>
                  </a:lnTo>
                  <a:lnTo>
                    <a:pt x="2041" y="879"/>
                  </a:lnTo>
                  <a:lnTo>
                    <a:pt x="2098" y="822"/>
                  </a:lnTo>
                  <a:lnTo>
                    <a:pt x="2240" y="822"/>
                  </a:lnTo>
                  <a:lnTo>
                    <a:pt x="2297" y="851"/>
                  </a:lnTo>
                  <a:lnTo>
                    <a:pt x="2353" y="822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" name="Freeform 722">
              <a:extLst>
                <a:ext uri="{FF2B5EF4-FFF2-40B4-BE49-F238E27FC236}">
                  <a16:creationId xmlns:a16="http://schemas.microsoft.com/office/drawing/2014/main" id="{5D2FA5DF-02CF-4258-8CD1-C0D6A3204C0B}"/>
                </a:ext>
              </a:extLst>
            </p:cNvPr>
            <p:cNvSpPr>
              <a:spLocks/>
            </p:cNvSpPr>
            <p:nvPr/>
          </p:nvSpPr>
          <p:spPr bwMode="auto">
            <a:xfrm>
              <a:off x="4826" y="1125"/>
              <a:ext cx="794" cy="595"/>
            </a:xfrm>
            <a:custGeom>
              <a:avLst/>
              <a:gdLst>
                <a:gd name="T0" fmla="*/ 567 w 794"/>
                <a:gd name="T1" fmla="*/ 56 h 595"/>
                <a:gd name="T2" fmla="*/ 567 w 794"/>
                <a:gd name="T3" fmla="*/ 113 h 595"/>
                <a:gd name="T4" fmla="*/ 623 w 794"/>
                <a:gd name="T5" fmla="*/ 198 h 595"/>
                <a:gd name="T6" fmla="*/ 567 w 794"/>
                <a:gd name="T7" fmla="*/ 255 h 595"/>
                <a:gd name="T8" fmla="*/ 652 w 794"/>
                <a:gd name="T9" fmla="*/ 340 h 595"/>
                <a:gd name="T10" fmla="*/ 794 w 794"/>
                <a:gd name="T11" fmla="*/ 340 h 595"/>
                <a:gd name="T12" fmla="*/ 794 w 794"/>
                <a:gd name="T13" fmla="*/ 396 h 595"/>
                <a:gd name="T14" fmla="*/ 737 w 794"/>
                <a:gd name="T15" fmla="*/ 482 h 595"/>
                <a:gd name="T16" fmla="*/ 765 w 794"/>
                <a:gd name="T17" fmla="*/ 538 h 595"/>
                <a:gd name="T18" fmla="*/ 709 w 794"/>
                <a:gd name="T19" fmla="*/ 567 h 595"/>
                <a:gd name="T20" fmla="*/ 652 w 794"/>
                <a:gd name="T21" fmla="*/ 538 h 595"/>
                <a:gd name="T22" fmla="*/ 510 w 794"/>
                <a:gd name="T23" fmla="*/ 538 h 595"/>
                <a:gd name="T24" fmla="*/ 453 w 794"/>
                <a:gd name="T25" fmla="*/ 595 h 595"/>
                <a:gd name="T26" fmla="*/ 340 w 794"/>
                <a:gd name="T27" fmla="*/ 567 h 595"/>
                <a:gd name="T28" fmla="*/ 312 w 794"/>
                <a:gd name="T29" fmla="*/ 482 h 595"/>
                <a:gd name="T30" fmla="*/ 198 w 794"/>
                <a:gd name="T31" fmla="*/ 510 h 595"/>
                <a:gd name="T32" fmla="*/ 198 w 794"/>
                <a:gd name="T33" fmla="*/ 567 h 595"/>
                <a:gd name="T34" fmla="*/ 85 w 794"/>
                <a:gd name="T35" fmla="*/ 538 h 595"/>
                <a:gd name="T36" fmla="*/ 28 w 794"/>
                <a:gd name="T37" fmla="*/ 453 h 595"/>
                <a:gd name="T38" fmla="*/ 28 w 794"/>
                <a:gd name="T39" fmla="*/ 368 h 595"/>
                <a:gd name="T40" fmla="*/ 56 w 794"/>
                <a:gd name="T41" fmla="*/ 311 h 595"/>
                <a:gd name="T42" fmla="*/ 28 w 794"/>
                <a:gd name="T43" fmla="*/ 226 h 595"/>
                <a:gd name="T44" fmla="*/ 56 w 794"/>
                <a:gd name="T45" fmla="*/ 198 h 595"/>
                <a:gd name="T46" fmla="*/ 0 w 794"/>
                <a:gd name="T47" fmla="*/ 141 h 595"/>
                <a:gd name="T48" fmla="*/ 85 w 794"/>
                <a:gd name="T49" fmla="*/ 85 h 595"/>
                <a:gd name="T50" fmla="*/ 85 w 794"/>
                <a:gd name="T51" fmla="*/ 141 h 595"/>
                <a:gd name="T52" fmla="*/ 198 w 794"/>
                <a:gd name="T53" fmla="*/ 170 h 595"/>
                <a:gd name="T54" fmla="*/ 227 w 794"/>
                <a:gd name="T55" fmla="*/ 113 h 595"/>
                <a:gd name="T56" fmla="*/ 340 w 794"/>
                <a:gd name="T57" fmla="*/ 113 h 595"/>
                <a:gd name="T58" fmla="*/ 397 w 794"/>
                <a:gd name="T59" fmla="*/ 85 h 595"/>
                <a:gd name="T60" fmla="*/ 425 w 794"/>
                <a:gd name="T61" fmla="*/ 0 h 595"/>
                <a:gd name="T62" fmla="*/ 482 w 794"/>
                <a:gd name="T63" fmla="*/ 0 h 595"/>
                <a:gd name="T64" fmla="*/ 567 w 794"/>
                <a:gd name="T65" fmla="*/ 28 h 595"/>
                <a:gd name="T66" fmla="*/ 567 w 794"/>
                <a:gd name="T67" fmla="*/ 56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94" h="595">
                  <a:moveTo>
                    <a:pt x="567" y="56"/>
                  </a:moveTo>
                  <a:lnTo>
                    <a:pt x="567" y="113"/>
                  </a:lnTo>
                  <a:lnTo>
                    <a:pt x="623" y="198"/>
                  </a:lnTo>
                  <a:lnTo>
                    <a:pt x="567" y="255"/>
                  </a:lnTo>
                  <a:lnTo>
                    <a:pt x="652" y="340"/>
                  </a:lnTo>
                  <a:lnTo>
                    <a:pt x="794" y="340"/>
                  </a:lnTo>
                  <a:lnTo>
                    <a:pt x="794" y="396"/>
                  </a:lnTo>
                  <a:lnTo>
                    <a:pt x="737" y="482"/>
                  </a:lnTo>
                  <a:lnTo>
                    <a:pt x="765" y="538"/>
                  </a:lnTo>
                  <a:lnTo>
                    <a:pt x="709" y="567"/>
                  </a:lnTo>
                  <a:lnTo>
                    <a:pt x="652" y="538"/>
                  </a:lnTo>
                  <a:lnTo>
                    <a:pt x="510" y="538"/>
                  </a:lnTo>
                  <a:lnTo>
                    <a:pt x="453" y="595"/>
                  </a:lnTo>
                  <a:lnTo>
                    <a:pt x="340" y="567"/>
                  </a:lnTo>
                  <a:lnTo>
                    <a:pt x="312" y="482"/>
                  </a:lnTo>
                  <a:lnTo>
                    <a:pt x="198" y="510"/>
                  </a:lnTo>
                  <a:lnTo>
                    <a:pt x="198" y="567"/>
                  </a:lnTo>
                  <a:lnTo>
                    <a:pt x="85" y="538"/>
                  </a:lnTo>
                  <a:lnTo>
                    <a:pt x="28" y="453"/>
                  </a:lnTo>
                  <a:lnTo>
                    <a:pt x="28" y="368"/>
                  </a:lnTo>
                  <a:lnTo>
                    <a:pt x="56" y="311"/>
                  </a:lnTo>
                  <a:lnTo>
                    <a:pt x="28" y="226"/>
                  </a:lnTo>
                  <a:lnTo>
                    <a:pt x="56" y="198"/>
                  </a:lnTo>
                  <a:lnTo>
                    <a:pt x="0" y="141"/>
                  </a:lnTo>
                  <a:lnTo>
                    <a:pt x="85" y="85"/>
                  </a:lnTo>
                  <a:lnTo>
                    <a:pt x="85" y="141"/>
                  </a:lnTo>
                  <a:lnTo>
                    <a:pt x="198" y="17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97" y="85"/>
                  </a:lnTo>
                  <a:lnTo>
                    <a:pt x="425" y="0"/>
                  </a:lnTo>
                  <a:lnTo>
                    <a:pt x="482" y="0"/>
                  </a:lnTo>
                  <a:lnTo>
                    <a:pt x="567" y="28"/>
                  </a:lnTo>
                  <a:lnTo>
                    <a:pt x="567" y="5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" name="Freeform 724">
              <a:extLst>
                <a:ext uri="{FF2B5EF4-FFF2-40B4-BE49-F238E27FC236}">
                  <a16:creationId xmlns:a16="http://schemas.microsoft.com/office/drawing/2014/main" id="{E9C7BE4B-1D94-49F0-AA39-E9B83714B5D8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9" y="302"/>
              <a:ext cx="1729" cy="993"/>
            </a:xfrm>
            <a:custGeom>
              <a:avLst/>
              <a:gdLst>
                <a:gd name="T0" fmla="*/ 1701 w 1729"/>
                <a:gd name="T1" fmla="*/ 823 h 993"/>
                <a:gd name="T2" fmla="*/ 1389 w 1729"/>
                <a:gd name="T3" fmla="*/ 823 h 993"/>
                <a:gd name="T4" fmla="*/ 1304 w 1729"/>
                <a:gd name="T5" fmla="*/ 908 h 993"/>
                <a:gd name="T6" fmla="*/ 1134 w 1729"/>
                <a:gd name="T7" fmla="*/ 936 h 993"/>
                <a:gd name="T8" fmla="*/ 992 w 1729"/>
                <a:gd name="T9" fmla="*/ 964 h 993"/>
                <a:gd name="T10" fmla="*/ 907 w 1729"/>
                <a:gd name="T11" fmla="*/ 964 h 993"/>
                <a:gd name="T12" fmla="*/ 793 w 1729"/>
                <a:gd name="T13" fmla="*/ 879 h 993"/>
                <a:gd name="T14" fmla="*/ 510 w 1729"/>
                <a:gd name="T15" fmla="*/ 879 h 993"/>
                <a:gd name="T16" fmla="*/ 396 w 1729"/>
                <a:gd name="T17" fmla="*/ 823 h 993"/>
                <a:gd name="T18" fmla="*/ 340 w 1729"/>
                <a:gd name="T19" fmla="*/ 738 h 993"/>
                <a:gd name="T20" fmla="*/ 283 w 1729"/>
                <a:gd name="T21" fmla="*/ 596 h 993"/>
                <a:gd name="T22" fmla="*/ 198 w 1729"/>
                <a:gd name="T23" fmla="*/ 567 h 993"/>
                <a:gd name="T24" fmla="*/ 170 w 1729"/>
                <a:gd name="T25" fmla="*/ 652 h 993"/>
                <a:gd name="T26" fmla="*/ 113 w 1729"/>
                <a:gd name="T27" fmla="*/ 596 h 993"/>
                <a:gd name="T28" fmla="*/ 56 w 1729"/>
                <a:gd name="T29" fmla="*/ 426 h 993"/>
                <a:gd name="T30" fmla="*/ 141 w 1729"/>
                <a:gd name="T31" fmla="*/ 426 h 993"/>
                <a:gd name="T32" fmla="*/ 170 w 1729"/>
                <a:gd name="T33" fmla="*/ 284 h 993"/>
                <a:gd name="T34" fmla="*/ 113 w 1729"/>
                <a:gd name="T35" fmla="*/ 171 h 993"/>
                <a:gd name="T36" fmla="*/ 113 w 1729"/>
                <a:gd name="T37" fmla="*/ 114 h 993"/>
                <a:gd name="T38" fmla="*/ 311 w 1729"/>
                <a:gd name="T39" fmla="*/ 85 h 993"/>
                <a:gd name="T40" fmla="*/ 425 w 1729"/>
                <a:gd name="T41" fmla="*/ 85 h 993"/>
                <a:gd name="T42" fmla="*/ 510 w 1729"/>
                <a:gd name="T43" fmla="*/ 114 h 993"/>
                <a:gd name="T44" fmla="*/ 453 w 1729"/>
                <a:gd name="T45" fmla="*/ 199 h 993"/>
                <a:gd name="T46" fmla="*/ 368 w 1729"/>
                <a:gd name="T47" fmla="*/ 256 h 993"/>
                <a:gd name="T48" fmla="*/ 396 w 1729"/>
                <a:gd name="T49" fmla="*/ 369 h 993"/>
                <a:gd name="T50" fmla="*/ 482 w 1729"/>
                <a:gd name="T51" fmla="*/ 482 h 993"/>
                <a:gd name="T52" fmla="*/ 652 w 1729"/>
                <a:gd name="T53" fmla="*/ 397 h 993"/>
                <a:gd name="T54" fmla="*/ 765 w 1729"/>
                <a:gd name="T55" fmla="*/ 482 h 993"/>
                <a:gd name="T56" fmla="*/ 1020 w 1729"/>
                <a:gd name="T57" fmla="*/ 511 h 993"/>
                <a:gd name="T58" fmla="*/ 1162 w 1729"/>
                <a:gd name="T59" fmla="*/ 397 h 993"/>
                <a:gd name="T60" fmla="*/ 1247 w 1729"/>
                <a:gd name="T61" fmla="*/ 567 h 993"/>
                <a:gd name="T62" fmla="*/ 1332 w 1729"/>
                <a:gd name="T63" fmla="*/ 567 h 993"/>
                <a:gd name="T64" fmla="*/ 1559 w 1729"/>
                <a:gd name="T65" fmla="*/ 567 h 993"/>
                <a:gd name="T66" fmla="*/ 1729 w 1729"/>
                <a:gd name="T67" fmla="*/ 766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729" h="993">
                  <a:moveTo>
                    <a:pt x="1729" y="766"/>
                  </a:moveTo>
                  <a:lnTo>
                    <a:pt x="1701" y="823"/>
                  </a:lnTo>
                  <a:lnTo>
                    <a:pt x="1474" y="851"/>
                  </a:lnTo>
                  <a:lnTo>
                    <a:pt x="1389" y="823"/>
                  </a:lnTo>
                  <a:lnTo>
                    <a:pt x="1332" y="823"/>
                  </a:lnTo>
                  <a:lnTo>
                    <a:pt x="1304" y="908"/>
                  </a:lnTo>
                  <a:lnTo>
                    <a:pt x="1247" y="936"/>
                  </a:lnTo>
                  <a:lnTo>
                    <a:pt x="1134" y="936"/>
                  </a:lnTo>
                  <a:lnTo>
                    <a:pt x="1105" y="993"/>
                  </a:lnTo>
                  <a:lnTo>
                    <a:pt x="992" y="964"/>
                  </a:lnTo>
                  <a:lnTo>
                    <a:pt x="992" y="908"/>
                  </a:lnTo>
                  <a:lnTo>
                    <a:pt x="907" y="964"/>
                  </a:lnTo>
                  <a:lnTo>
                    <a:pt x="793" y="964"/>
                  </a:lnTo>
                  <a:lnTo>
                    <a:pt x="793" y="879"/>
                  </a:lnTo>
                  <a:lnTo>
                    <a:pt x="708" y="908"/>
                  </a:lnTo>
                  <a:lnTo>
                    <a:pt x="510" y="879"/>
                  </a:lnTo>
                  <a:lnTo>
                    <a:pt x="482" y="823"/>
                  </a:lnTo>
                  <a:lnTo>
                    <a:pt x="396" y="823"/>
                  </a:lnTo>
                  <a:lnTo>
                    <a:pt x="396" y="766"/>
                  </a:lnTo>
                  <a:lnTo>
                    <a:pt x="340" y="738"/>
                  </a:lnTo>
                  <a:lnTo>
                    <a:pt x="340" y="652"/>
                  </a:lnTo>
                  <a:lnTo>
                    <a:pt x="283" y="596"/>
                  </a:lnTo>
                  <a:lnTo>
                    <a:pt x="198" y="624"/>
                  </a:lnTo>
                  <a:lnTo>
                    <a:pt x="198" y="567"/>
                  </a:lnTo>
                  <a:lnTo>
                    <a:pt x="170" y="596"/>
                  </a:lnTo>
                  <a:lnTo>
                    <a:pt x="170" y="652"/>
                  </a:lnTo>
                  <a:lnTo>
                    <a:pt x="113" y="652"/>
                  </a:lnTo>
                  <a:lnTo>
                    <a:pt x="113" y="596"/>
                  </a:lnTo>
                  <a:lnTo>
                    <a:pt x="0" y="539"/>
                  </a:lnTo>
                  <a:lnTo>
                    <a:pt x="56" y="426"/>
                  </a:lnTo>
                  <a:lnTo>
                    <a:pt x="113" y="454"/>
                  </a:lnTo>
                  <a:lnTo>
                    <a:pt x="141" y="426"/>
                  </a:lnTo>
                  <a:lnTo>
                    <a:pt x="113" y="397"/>
                  </a:lnTo>
                  <a:lnTo>
                    <a:pt x="170" y="284"/>
                  </a:lnTo>
                  <a:lnTo>
                    <a:pt x="170" y="199"/>
                  </a:lnTo>
                  <a:lnTo>
                    <a:pt x="113" y="171"/>
                  </a:lnTo>
                  <a:lnTo>
                    <a:pt x="141" y="142"/>
                  </a:lnTo>
                  <a:lnTo>
                    <a:pt x="113" y="114"/>
                  </a:lnTo>
                  <a:lnTo>
                    <a:pt x="283" y="57"/>
                  </a:lnTo>
                  <a:lnTo>
                    <a:pt x="311" y="85"/>
                  </a:lnTo>
                  <a:lnTo>
                    <a:pt x="425" y="0"/>
                  </a:lnTo>
                  <a:lnTo>
                    <a:pt x="425" y="85"/>
                  </a:lnTo>
                  <a:lnTo>
                    <a:pt x="482" y="85"/>
                  </a:lnTo>
                  <a:lnTo>
                    <a:pt x="510" y="114"/>
                  </a:lnTo>
                  <a:lnTo>
                    <a:pt x="482" y="199"/>
                  </a:lnTo>
                  <a:lnTo>
                    <a:pt x="453" y="199"/>
                  </a:lnTo>
                  <a:lnTo>
                    <a:pt x="425" y="256"/>
                  </a:lnTo>
                  <a:lnTo>
                    <a:pt x="368" y="256"/>
                  </a:lnTo>
                  <a:lnTo>
                    <a:pt x="340" y="341"/>
                  </a:lnTo>
                  <a:lnTo>
                    <a:pt x="396" y="369"/>
                  </a:lnTo>
                  <a:lnTo>
                    <a:pt x="396" y="426"/>
                  </a:lnTo>
                  <a:lnTo>
                    <a:pt x="482" y="482"/>
                  </a:lnTo>
                  <a:lnTo>
                    <a:pt x="595" y="454"/>
                  </a:lnTo>
                  <a:lnTo>
                    <a:pt x="652" y="397"/>
                  </a:lnTo>
                  <a:lnTo>
                    <a:pt x="708" y="511"/>
                  </a:lnTo>
                  <a:lnTo>
                    <a:pt x="765" y="482"/>
                  </a:lnTo>
                  <a:lnTo>
                    <a:pt x="935" y="567"/>
                  </a:lnTo>
                  <a:lnTo>
                    <a:pt x="1020" y="511"/>
                  </a:lnTo>
                  <a:lnTo>
                    <a:pt x="1020" y="454"/>
                  </a:lnTo>
                  <a:lnTo>
                    <a:pt x="1162" y="397"/>
                  </a:lnTo>
                  <a:lnTo>
                    <a:pt x="1219" y="454"/>
                  </a:lnTo>
                  <a:lnTo>
                    <a:pt x="1247" y="567"/>
                  </a:lnTo>
                  <a:lnTo>
                    <a:pt x="1304" y="596"/>
                  </a:lnTo>
                  <a:lnTo>
                    <a:pt x="1332" y="567"/>
                  </a:lnTo>
                  <a:lnTo>
                    <a:pt x="1417" y="596"/>
                  </a:lnTo>
                  <a:lnTo>
                    <a:pt x="1559" y="567"/>
                  </a:lnTo>
                  <a:lnTo>
                    <a:pt x="1587" y="652"/>
                  </a:lnTo>
                  <a:lnTo>
                    <a:pt x="1729" y="766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" name="Freeform 726">
              <a:extLst>
                <a:ext uri="{FF2B5EF4-FFF2-40B4-BE49-F238E27FC236}">
                  <a16:creationId xmlns:a16="http://schemas.microsoft.com/office/drawing/2014/main" id="{6B82640C-E65D-444A-8419-B47AE71518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9" y="104"/>
              <a:ext cx="850" cy="765"/>
            </a:xfrm>
            <a:custGeom>
              <a:avLst/>
              <a:gdLst>
                <a:gd name="T0" fmla="*/ 85 w 850"/>
                <a:gd name="T1" fmla="*/ 198 h 765"/>
                <a:gd name="T2" fmla="*/ 85 w 850"/>
                <a:gd name="T3" fmla="*/ 283 h 765"/>
                <a:gd name="T4" fmla="*/ 142 w 850"/>
                <a:gd name="T5" fmla="*/ 283 h 765"/>
                <a:gd name="T6" fmla="*/ 170 w 850"/>
                <a:gd name="T7" fmla="*/ 312 h 765"/>
                <a:gd name="T8" fmla="*/ 142 w 850"/>
                <a:gd name="T9" fmla="*/ 397 h 765"/>
                <a:gd name="T10" fmla="*/ 113 w 850"/>
                <a:gd name="T11" fmla="*/ 397 h 765"/>
                <a:gd name="T12" fmla="*/ 85 w 850"/>
                <a:gd name="T13" fmla="*/ 454 h 765"/>
                <a:gd name="T14" fmla="*/ 28 w 850"/>
                <a:gd name="T15" fmla="*/ 454 h 765"/>
                <a:gd name="T16" fmla="*/ 0 w 850"/>
                <a:gd name="T17" fmla="*/ 539 h 765"/>
                <a:gd name="T18" fmla="*/ 56 w 850"/>
                <a:gd name="T19" fmla="*/ 567 h 765"/>
                <a:gd name="T20" fmla="*/ 56 w 850"/>
                <a:gd name="T21" fmla="*/ 624 h 765"/>
                <a:gd name="T22" fmla="*/ 142 w 850"/>
                <a:gd name="T23" fmla="*/ 680 h 765"/>
                <a:gd name="T24" fmla="*/ 255 w 850"/>
                <a:gd name="T25" fmla="*/ 652 h 765"/>
                <a:gd name="T26" fmla="*/ 312 w 850"/>
                <a:gd name="T27" fmla="*/ 595 h 765"/>
                <a:gd name="T28" fmla="*/ 368 w 850"/>
                <a:gd name="T29" fmla="*/ 709 h 765"/>
                <a:gd name="T30" fmla="*/ 425 w 850"/>
                <a:gd name="T31" fmla="*/ 680 h 765"/>
                <a:gd name="T32" fmla="*/ 595 w 850"/>
                <a:gd name="T33" fmla="*/ 765 h 765"/>
                <a:gd name="T34" fmla="*/ 680 w 850"/>
                <a:gd name="T35" fmla="*/ 709 h 765"/>
                <a:gd name="T36" fmla="*/ 680 w 850"/>
                <a:gd name="T37" fmla="*/ 652 h 765"/>
                <a:gd name="T38" fmla="*/ 822 w 850"/>
                <a:gd name="T39" fmla="*/ 595 h 765"/>
                <a:gd name="T40" fmla="*/ 850 w 850"/>
                <a:gd name="T41" fmla="*/ 510 h 765"/>
                <a:gd name="T42" fmla="*/ 822 w 850"/>
                <a:gd name="T43" fmla="*/ 397 h 765"/>
                <a:gd name="T44" fmla="*/ 765 w 850"/>
                <a:gd name="T45" fmla="*/ 369 h 765"/>
                <a:gd name="T46" fmla="*/ 765 w 850"/>
                <a:gd name="T47" fmla="*/ 312 h 765"/>
                <a:gd name="T48" fmla="*/ 680 w 850"/>
                <a:gd name="T49" fmla="*/ 227 h 765"/>
                <a:gd name="T50" fmla="*/ 510 w 850"/>
                <a:gd name="T51" fmla="*/ 170 h 765"/>
                <a:gd name="T52" fmla="*/ 510 w 850"/>
                <a:gd name="T53" fmla="*/ 142 h 765"/>
                <a:gd name="T54" fmla="*/ 453 w 850"/>
                <a:gd name="T55" fmla="*/ 85 h 765"/>
                <a:gd name="T56" fmla="*/ 453 w 850"/>
                <a:gd name="T57" fmla="*/ 57 h 765"/>
                <a:gd name="T58" fmla="*/ 397 w 850"/>
                <a:gd name="T59" fmla="*/ 0 h 765"/>
                <a:gd name="T60" fmla="*/ 198 w 850"/>
                <a:gd name="T61" fmla="*/ 170 h 765"/>
                <a:gd name="T62" fmla="*/ 85 w 850"/>
                <a:gd name="T63" fmla="*/ 198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50" h="765">
                  <a:moveTo>
                    <a:pt x="85" y="198"/>
                  </a:moveTo>
                  <a:lnTo>
                    <a:pt x="85" y="283"/>
                  </a:lnTo>
                  <a:lnTo>
                    <a:pt x="142" y="283"/>
                  </a:lnTo>
                  <a:lnTo>
                    <a:pt x="170" y="312"/>
                  </a:lnTo>
                  <a:lnTo>
                    <a:pt x="142" y="397"/>
                  </a:lnTo>
                  <a:lnTo>
                    <a:pt x="113" y="397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539"/>
                  </a:lnTo>
                  <a:lnTo>
                    <a:pt x="56" y="567"/>
                  </a:lnTo>
                  <a:lnTo>
                    <a:pt x="56" y="624"/>
                  </a:lnTo>
                  <a:lnTo>
                    <a:pt x="142" y="680"/>
                  </a:lnTo>
                  <a:lnTo>
                    <a:pt x="255" y="652"/>
                  </a:lnTo>
                  <a:lnTo>
                    <a:pt x="312" y="595"/>
                  </a:lnTo>
                  <a:lnTo>
                    <a:pt x="368" y="709"/>
                  </a:lnTo>
                  <a:lnTo>
                    <a:pt x="425" y="680"/>
                  </a:lnTo>
                  <a:lnTo>
                    <a:pt x="595" y="765"/>
                  </a:lnTo>
                  <a:lnTo>
                    <a:pt x="680" y="709"/>
                  </a:lnTo>
                  <a:lnTo>
                    <a:pt x="680" y="652"/>
                  </a:lnTo>
                  <a:lnTo>
                    <a:pt x="822" y="595"/>
                  </a:lnTo>
                  <a:lnTo>
                    <a:pt x="850" y="510"/>
                  </a:lnTo>
                  <a:lnTo>
                    <a:pt x="822" y="397"/>
                  </a:lnTo>
                  <a:lnTo>
                    <a:pt x="765" y="369"/>
                  </a:lnTo>
                  <a:lnTo>
                    <a:pt x="765" y="312"/>
                  </a:lnTo>
                  <a:lnTo>
                    <a:pt x="680" y="227"/>
                  </a:lnTo>
                  <a:lnTo>
                    <a:pt x="510" y="170"/>
                  </a:lnTo>
                  <a:lnTo>
                    <a:pt x="510" y="142"/>
                  </a:lnTo>
                  <a:lnTo>
                    <a:pt x="453" y="85"/>
                  </a:lnTo>
                  <a:lnTo>
                    <a:pt x="453" y="57"/>
                  </a:lnTo>
                  <a:lnTo>
                    <a:pt x="397" y="0"/>
                  </a:lnTo>
                  <a:lnTo>
                    <a:pt x="198" y="170"/>
                  </a:lnTo>
                  <a:lnTo>
                    <a:pt x="85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7" name="Freeform 727">
              <a:extLst>
                <a:ext uri="{FF2B5EF4-FFF2-40B4-BE49-F238E27FC236}">
                  <a16:creationId xmlns:a16="http://schemas.microsoft.com/office/drawing/2014/main" id="{A58DAF98-B088-4703-8EFE-D213D3FCB8D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12" y="2230"/>
              <a:ext cx="1021" cy="1077"/>
            </a:xfrm>
            <a:custGeom>
              <a:avLst/>
              <a:gdLst>
                <a:gd name="T0" fmla="*/ 794 w 1021"/>
                <a:gd name="T1" fmla="*/ 1049 h 1077"/>
                <a:gd name="T2" fmla="*/ 737 w 1021"/>
                <a:gd name="T3" fmla="*/ 1077 h 1077"/>
                <a:gd name="T4" fmla="*/ 709 w 1021"/>
                <a:gd name="T5" fmla="*/ 1021 h 1077"/>
                <a:gd name="T6" fmla="*/ 596 w 1021"/>
                <a:gd name="T7" fmla="*/ 992 h 1077"/>
                <a:gd name="T8" fmla="*/ 539 w 1021"/>
                <a:gd name="T9" fmla="*/ 1021 h 1077"/>
                <a:gd name="T10" fmla="*/ 482 w 1021"/>
                <a:gd name="T11" fmla="*/ 964 h 1077"/>
                <a:gd name="T12" fmla="*/ 482 w 1021"/>
                <a:gd name="T13" fmla="*/ 907 h 1077"/>
                <a:gd name="T14" fmla="*/ 454 w 1021"/>
                <a:gd name="T15" fmla="*/ 879 h 1077"/>
                <a:gd name="T16" fmla="*/ 482 w 1021"/>
                <a:gd name="T17" fmla="*/ 851 h 1077"/>
                <a:gd name="T18" fmla="*/ 426 w 1021"/>
                <a:gd name="T19" fmla="*/ 794 h 1077"/>
                <a:gd name="T20" fmla="*/ 369 w 1021"/>
                <a:gd name="T21" fmla="*/ 822 h 1077"/>
                <a:gd name="T22" fmla="*/ 312 w 1021"/>
                <a:gd name="T23" fmla="*/ 794 h 1077"/>
                <a:gd name="T24" fmla="*/ 284 w 1021"/>
                <a:gd name="T25" fmla="*/ 822 h 1077"/>
                <a:gd name="T26" fmla="*/ 227 w 1021"/>
                <a:gd name="T27" fmla="*/ 766 h 1077"/>
                <a:gd name="T28" fmla="*/ 142 w 1021"/>
                <a:gd name="T29" fmla="*/ 822 h 1077"/>
                <a:gd name="T30" fmla="*/ 29 w 1021"/>
                <a:gd name="T31" fmla="*/ 766 h 1077"/>
                <a:gd name="T32" fmla="*/ 29 w 1021"/>
                <a:gd name="T33" fmla="*/ 737 h 1077"/>
                <a:gd name="T34" fmla="*/ 0 w 1021"/>
                <a:gd name="T35" fmla="*/ 681 h 1077"/>
                <a:gd name="T36" fmla="*/ 114 w 1021"/>
                <a:gd name="T37" fmla="*/ 539 h 1077"/>
                <a:gd name="T38" fmla="*/ 227 w 1021"/>
                <a:gd name="T39" fmla="*/ 511 h 1077"/>
                <a:gd name="T40" fmla="*/ 256 w 1021"/>
                <a:gd name="T41" fmla="*/ 369 h 1077"/>
                <a:gd name="T42" fmla="*/ 256 w 1021"/>
                <a:gd name="T43" fmla="*/ 340 h 1077"/>
                <a:gd name="T44" fmla="*/ 312 w 1021"/>
                <a:gd name="T45" fmla="*/ 255 h 1077"/>
                <a:gd name="T46" fmla="*/ 284 w 1021"/>
                <a:gd name="T47" fmla="*/ 227 h 1077"/>
                <a:gd name="T48" fmla="*/ 284 w 1021"/>
                <a:gd name="T49" fmla="*/ 199 h 1077"/>
                <a:gd name="T50" fmla="*/ 341 w 1021"/>
                <a:gd name="T51" fmla="*/ 199 h 1077"/>
                <a:gd name="T52" fmla="*/ 397 w 1021"/>
                <a:gd name="T53" fmla="*/ 170 h 1077"/>
                <a:gd name="T54" fmla="*/ 397 w 1021"/>
                <a:gd name="T55" fmla="*/ 142 h 1077"/>
                <a:gd name="T56" fmla="*/ 482 w 1021"/>
                <a:gd name="T57" fmla="*/ 85 h 1077"/>
                <a:gd name="T58" fmla="*/ 482 w 1021"/>
                <a:gd name="T59" fmla="*/ 29 h 1077"/>
                <a:gd name="T60" fmla="*/ 511 w 1021"/>
                <a:gd name="T61" fmla="*/ 0 h 1077"/>
                <a:gd name="T62" fmla="*/ 681 w 1021"/>
                <a:gd name="T63" fmla="*/ 0 h 1077"/>
                <a:gd name="T64" fmla="*/ 908 w 1021"/>
                <a:gd name="T65" fmla="*/ 114 h 1077"/>
                <a:gd name="T66" fmla="*/ 908 w 1021"/>
                <a:gd name="T67" fmla="*/ 142 h 1077"/>
                <a:gd name="T68" fmla="*/ 1021 w 1021"/>
                <a:gd name="T69" fmla="*/ 170 h 1077"/>
                <a:gd name="T70" fmla="*/ 879 w 1021"/>
                <a:gd name="T71" fmla="*/ 284 h 1077"/>
                <a:gd name="T72" fmla="*/ 908 w 1021"/>
                <a:gd name="T73" fmla="*/ 454 h 1077"/>
                <a:gd name="T74" fmla="*/ 851 w 1021"/>
                <a:gd name="T75" fmla="*/ 567 h 1077"/>
                <a:gd name="T76" fmla="*/ 879 w 1021"/>
                <a:gd name="T77" fmla="*/ 624 h 1077"/>
                <a:gd name="T78" fmla="*/ 851 w 1021"/>
                <a:gd name="T79" fmla="*/ 709 h 1077"/>
                <a:gd name="T80" fmla="*/ 851 w 1021"/>
                <a:gd name="T81" fmla="*/ 766 h 1077"/>
                <a:gd name="T82" fmla="*/ 823 w 1021"/>
                <a:gd name="T83" fmla="*/ 794 h 1077"/>
                <a:gd name="T84" fmla="*/ 879 w 1021"/>
                <a:gd name="T85" fmla="*/ 879 h 1077"/>
                <a:gd name="T86" fmla="*/ 794 w 1021"/>
                <a:gd name="T87" fmla="*/ 1049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021" h="1077">
                  <a:moveTo>
                    <a:pt x="794" y="1049"/>
                  </a:moveTo>
                  <a:lnTo>
                    <a:pt x="737" y="1077"/>
                  </a:lnTo>
                  <a:lnTo>
                    <a:pt x="709" y="1021"/>
                  </a:lnTo>
                  <a:lnTo>
                    <a:pt x="596" y="992"/>
                  </a:lnTo>
                  <a:lnTo>
                    <a:pt x="539" y="1021"/>
                  </a:lnTo>
                  <a:lnTo>
                    <a:pt x="482" y="964"/>
                  </a:lnTo>
                  <a:lnTo>
                    <a:pt x="482" y="907"/>
                  </a:lnTo>
                  <a:lnTo>
                    <a:pt x="454" y="879"/>
                  </a:lnTo>
                  <a:lnTo>
                    <a:pt x="482" y="85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794"/>
                  </a:lnTo>
                  <a:lnTo>
                    <a:pt x="284" y="822"/>
                  </a:lnTo>
                  <a:lnTo>
                    <a:pt x="227" y="766"/>
                  </a:lnTo>
                  <a:lnTo>
                    <a:pt x="142" y="822"/>
                  </a:lnTo>
                  <a:lnTo>
                    <a:pt x="29" y="766"/>
                  </a:lnTo>
                  <a:lnTo>
                    <a:pt x="29" y="737"/>
                  </a:lnTo>
                  <a:lnTo>
                    <a:pt x="0" y="681"/>
                  </a:lnTo>
                  <a:lnTo>
                    <a:pt x="114" y="539"/>
                  </a:lnTo>
                  <a:lnTo>
                    <a:pt x="227" y="511"/>
                  </a:lnTo>
                  <a:lnTo>
                    <a:pt x="256" y="369"/>
                  </a:lnTo>
                  <a:lnTo>
                    <a:pt x="256" y="340"/>
                  </a:lnTo>
                  <a:lnTo>
                    <a:pt x="312" y="255"/>
                  </a:lnTo>
                  <a:lnTo>
                    <a:pt x="284" y="227"/>
                  </a:lnTo>
                  <a:lnTo>
                    <a:pt x="284" y="199"/>
                  </a:lnTo>
                  <a:lnTo>
                    <a:pt x="341" y="199"/>
                  </a:lnTo>
                  <a:lnTo>
                    <a:pt x="397" y="170"/>
                  </a:lnTo>
                  <a:lnTo>
                    <a:pt x="397" y="142"/>
                  </a:lnTo>
                  <a:lnTo>
                    <a:pt x="482" y="85"/>
                  </a:lnTo>
                  <a:lnTo>
                    <a:pt x="482" y="29"/>
                  </a:lnTo>
                  <a:lnTo>
                    <a:pt x="511" y="0"/>
                  </a:lnTo>
                  <a:lnTo>
                    <a:pt x="681" y="0"/>
                  </a:lnTo>
                  <a:lnTo>
                    <a:pt x="908" y="114"/>
                  </a:lnTo>
                  <a:lnTo>
                    <a:pt x="908" y="142"/>
                  </a:lnTo>
                  <a:lnTo>
                    <a:pt x="1021" y="170"/>
                  </a:lnTo>
                  <a:lnTo>
                    <a:pt x="879" y="284"/>
                  </a:lnTo>
                  <a:lnTo>
                    <a:pt x="908" y="454"/>
                  </a:lnTo>
                  <a:lnTo>
                    <a:pt x="851" y="567"/>
                  </a:lnTo>
                  <a:lnTo>
                    <a:pt x="879" y="624"/>
                  </a:lnTo>
                  <a:lnTo>
                    <a:pt x="851" y="709"/>
                  </a:lnTo>
                  <a:lnTo>
                    <a:pt x="851" y="766"/>
                  </a:lnTo>
                  <a:lnTo>
                    <a:pt x="823" y="794"/>
                  </a:lnTo>
                  <a:lnTo>
                    <a:pt x="879" y="879"/>
                  </a:lnTo>
                  <a:lnTo>
                    <a:pt x="794" y="1049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8" name="Freeform 728">
              <a:extLst>
                <a:ext uri="{FF2B5EF4-FFF2-40B4-BE49-F238E27FC236}">
                  <a16:creationId xmlns:a16="http://schemas.microsoft.com/office/drawing/2014/main" id="{5559B77A-706B-461E-8F72-B157F9822F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8" y="3336"/>
              <a:ext cx="1106" cy="1502"/>
            </a:xfrm>
            <a:custGeom>
              <a:avLst/>
              <a:gdLst>
                <a:gd name="T0" fmla="*/ 766 w 1106"/>
                <a:gd name="T1" fmla="*/ 28 h 1502"/>
                <a:gd name="T2" fmla="*/ 879 w 1106"/>
                <a:gd name="T3" fmla="*/ 312 h 1502"/>
                <a:gd name="T4" fmla="*/ 936 w 1106"/>
                <a:gd name="T5" fmla="*/ 425 h 1502"/>
                <a:gd name="T6" fmla="*/ 879 w 1106"/>
                <a:gd name="T7" fmla="*/ 624 h 1502"/>
                <a:gd name="T8" fmla="*/ 964 w 1106"/>
                <a:gd name="T9" fmla="*/ 709 h 1502"/>
                <a:gd name="T10" fmla="*/ 1106 w 1106"/>
                <a:gd name="T11" fmla="*/ 1077 h 1502"/>
                <a:gd name="T12" fmla="*/ 1077 w 1106"/>
                <a:gd name="T13" fmla="*/ 1191 h 1502"/>
                <a:gd name="T14" fmla="*/ 992 w 1106"/>
                <a:gd name="T15" fmla="*/ 1219 h 1502"/>
                <a:gd name="T16" fmla="*/ 879 w 1106"/>
                <a:gd name="T17" fmla="*/ 1219 h 1502"/>
                <a:gd name="T18" fmla="*/ 766 w 1106"/>
                <a:gd name="T19" fmla="*/ 1162 h 1502"/>
                <a:gd name="T20" fmla="*/ 737 w 1106"/>
                <a:gd name="T21" fmla="*/ 1502 h 1502"/>
                <a:gd name="T22" fmla="*/ 567 w 1106"/>
                <a:gd name="T23" fmla="*/ 1502 h 1502"/>
                <a:gd name="T24" fmla="*/ 369 w 1106"/>
                <a:gd name="T25" fmla="*/ 1474 h 1502"/>
                <a:gd name="T26" fmla="*/ 312 w 1106"/>
                <a:gd name="T27" fmla="*/ 1276 h 1502"/>
                <a:gd name="T28" fmla="*/ 312 w 1106"/>
                <a:gd name="T29" fmla="*/ 1134 h 1502"/>
                <a:gd name="T30" fmla="*/ 227 w 1106"/>
                <a:gd name="T31" fmla="*/ 1049 h 1502"/>
                <a:gd name="T32" fmla="*/ 227 w 1106"/>
                <a:gd name="T33" fmla="*/ 794 h 1502"/>
                <a:gd name="T34" fmla="*/ 284 w 1106"/>
                <a:gd name="T35" fmla="*/ 624 h 1502"/>
                <a:gd name="T36" fmla="*/ 284 w 1106"/>
                <a:gd name="T37" fmla="*/ 312 h 1502"/>
                <a:gd name="T38" fmla="*/ 85 w 1106"/>
                <a:gd name="T39" fmla="*/ 283 h 1502"/>
                <a:gd name="T40" fmla="*/ 57 w 1106"/>
                <a:gd name="T41" fmla="*/ 198 h 1502"/>
                <a:gd name="T42" fmla="*/ 170 w 1106"/>
                <a:gd name="T43" fmla="*/ 113 h 1502"/>
                <a:gd name="T44" fmla="*/ 284 w 1106"/>
                <a:gd name="T45" fmla="*/ 0 h 1502"/>
                <a:gd name="T46" fmla="*/ 397 w 1106"/>
                <a:gd name="T47" fmla="*/ 198 h 1502"/>
                <a:gd name="T48" fmla="*/ 397 w 1106"/>
                <a:gd name="T49" fmla="*/ 255 h 1502"/>
                <a:gd name="T50" fmla="*/ 425 w 1106"/>
                <a:gd name="T51" fmla="*/ 368 h 1502"/>
                <a:gd name="T52" fmla="*/ 454 w 1106"/>
                <a:gd name="T53" fmla="*/ 482 h 1502"/>
                <a:gd name="T54" fmla="*/ 369 w 1106"/>
                <a:gd name="T55" fmla="*/ 482 h 1502"/>
                <a:gd name="T56" fmla="*/ 397 w 1106"/>
                <a:gd name="T57" fmla="*/ 595 h 1502"/>
                <a:gd name="T58" fmla="*/ 425 w 1106"/>
                <a:gd name="T59" fmla="*/ 680 h 1502"/>
                <a:gd name="T60" fmla="*/ 567 w 1106"/>
                <a:gd name="T61" fmla="*/ 595 h 1502"/>
                <a:gd name="T62" fmla="*/ 596 w 1106"/>
                <a:gd name="T63" fmla="*/ 510 h 1502"/>
                <a:gd name="T64" fmla="*/ 652 w 1106"/>
                <a:gd name="T65" fmla="*/ 368 h 1502"/>
                <a:gd name="T66" fmla="*/ 681 w 1106"/>
                <a:gd name="T67" fmla="*/ 255 h 1502"/>
                <a:gd name="T68" fmla="*/ 624 w 1106"/>
                <a:gd name="T69" fmla="*/ 198 h 1502"/>
                <a:gd name="T70" fmla="*/ 681 w 1106"/>
                <a:gd name="T71" fmla="*/ 28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06" h="1502">
                  <a:moveTo>
                    <a:pt x="681" y="28"/>
                  </a:moveTo>
                  <a:lnTo>
                    <a:pt x="766" y="28"/>
                  </a:lnTo>
                  <a:lnTo>
                    <a:pt x="879" y="227"/>
                  </a:lnTo>
                  <a:lnTo>
                    <a:pt x="879" y="312"/>
                  </a:lnTo>
                  <a:lnTo>
                    <a:pt x="936" y="368"/>
                  </a:lnTo>
                  <a:lnTo>
                    <a:pt x="936" y="425"/>
                  </a:lnTo>
                  <a:lnTo>
                    <a:pt x="964" y="453"/>
                  </a:lnTo>
                  <a:lnTo>
                    <a:pt x="879" y="624"/>
                  </a:lnTo>
                  <a:lnTo>
                    <a:pt x="936" y="652"/>
                  </a:lnTo>
                  <a:lnTo>
                    <a:pt x="964" y="709"/>
                  </a:lnTo>
                  <a:lnTo>
                    <a:pt x="1049" y="964"/>
                  </a:lnTo>
                  <a:lnTo>
                    <a:pt x="1106" y="1077"/>
                  </a:lnTo>
                  <a:lnTo>
                    <a:pt x="1049" y="1162"/>
                  </a:lnTo>
                  <a:lnTo>
                    <a:pt x="1077" y="1191"/>
                  </a:lnTo>
                  <a:lnTo>
                    <a:pt x="1049" y="1304"/>
                  </a:lnTo>
                  <a:lnTo>
                    <a:pt x="992" y="1219"/>
                  </a:lnTo>
                  <a:lnTo>
                    <a:pt x="907" y="1247"/>
                  </a:lnTo>
                  <a:lnTo>
                    <a:pt x="879" y="1219"/>
                  </a:lnTo>
                  <a:lnTo>
                    <a:pt x="822" y="1219"/>
                  </a:lnTo>
                  <a:lnTo>
                    <a:pt x="766" y="1162"/>
                  </a:lnTo>
                  <a:lnTo>
                    <a:pt x="737" y="1276"/>
                  </a:lnTo>
                  <a:lnTo>
                    <a:pt x="737" y="1502"/>
                  </a:lnTo>
                  <a:lnTo>
                    <a:pt x="624" y="1417"/>
                  </a:lnTo>
                  <a:lnTo>
                    <a:pt x="567" y="1502"/>
                  </a:lnTo>
                  <a:lnTo>
                    <a:pt x="482" y="1474"/>
                  </a:lnTo>
                  <a:lnTo>
                    <a:pt x="369" y="1474"/>
                  </a:lnTo>
                  <a:lnTo>
                    <a:pt x="312" y="1389"/>
                  </a:lnTo>
                  <a:lnTo>
                    <a:pt x="312" y="1276"/>
                  </a:lnTo>
                  <a:lnTo>
                    <a:pt x="340" y="1219"/>
                  </a:lnTo>
                  <a:lnTo>
                    <a:pt x="312" y="1134"/>
                  </a:lnTo>
                  <a:lnTo>
                    <a:pt x="255" y="1134"/>
                  </a:lnTo>
                  <a:lnTo>
                    <a:pt x="227" y="1049"/>
                  </a:lnTo>
                  <a:lnTo>
                    <a:pt x="227" y="907"/>
                  </a:lnTo>
                  <a:lnTo>
                    <a:pt x="227" y="794"/>
                  </a:lnTo>
                  <a:lnTo>
                    <a:pt x="199" y="709"/>
                  </a:lnTo>
                  <a:lnTo>
                    <a:pt x="284" y="624"/>
                  </a:lnTo>
                  <a:lnTo>
                    <a:pt x="227" y="482"/>
                  </a:lnTo>
                  <a:lnTo>
                    <a:pt x="284" y="312"/>
                  </a:lnTo>
                  <a:lnTo>
                    <a:pt x="227" y="255"/>
                  </a:lnTo>
                  <a:lnTo>
                    <a:pt x="85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227"/>
                  </a:lnTo>
                  <a:lnTo>
                    <a:pt x="170" y="113"/>
                  </a:lnTo>
                  <a:lnTo>
                    <a:pt x="227" y="113"/>
                  </a:lnTo>
                  <a:lnTo>
                    <a:pt x="284" y="0"/>
                  </a:lnTo>
                  <a:lnTo>
                    <a:pt x="369" y="85"/>
                  </a:lnTo>
                  <a:lnTo>
                    <a:pt x="397" y="198"/>
                  </a:lnTo>
                  <a:lnTo>
                    <a:pt x="340" y="170"/>
                  </a:lnTo>
                  <a:lnTo>
                    <a:pt x="397" y="255"/>
                  </a:lnTo>
                  <a:lnTo>
                    <a:pt x="397" y="368"/>
                  </a:lnTo>
                  <a:lnTo>
                    <a:pt x="425" y="368"/>
                  </a:lnTo>
                  <a:lnTo>
                    <a:pt x="425" y="425"/>
                  </a:lnTo>
                  <a:lnTo>
                    <a:pt x="454" y="482"/>
                  </a:lnTo>
                  <a:lnTo>
                    <a:pt x="425" y="510"/>
                  </a:lnTo>
                  <a:lnTo>
                    <a:pt x="369" y="482"/>
                  </a:lnTo>
                  <a:lnTo>
                    <a:pt x="340" y="538"/>
                  </a:lnTo>
                  <a:lnTo>
                    <a:pt x="397" y="595"/>
                  </a:lnTo>
                  <a:lnTo>
                    <a:pt x="425" y="595"/>
                  </a:lnTo>
                  <a:lnTo>
                    <a:pt x="425" y="680"/>
                  </a:lnTo>
                  <a:lnTo>
                    <a:pt x="482" y="680"/>
                  </a:lnTo>
                  <a:lnTo>
                    <a:pt x="567" y="595"/>
                  </a:lnTo>
                  <a:lnTo>
                    <a:pt x="567" y="538"/>
                  </a:lnTo>
                  <a:lnTo>
                    <a:pt x="596" y="510"/>
                  </a:lnTo>
                  <a:lnTo>
                    <a:pt x="596" y="425"/>
                  </a:lnTo>
                  <a:lnTo>
                    <a:pt x="652" y="368"/>
                  </a:lnTo>
                  <a:lnTo>
                    <a:pt x="652" y="312"/>
                  </a:lnTo>
                  <a:lnTo>
                    <a:pt x="681" y="255"/>
                  </a:lnTo>
                  <a:lnTo>
                    <a:pt x="652" y="227"/>
                  </a:lnTo>
                  <a:lnTo>
                    <a:pt x="624" y="198"/>
                  </a:lnTo>
                  <a:lnTo>
                    <a:pt x="681" y="142"/>
                  </a:lnTo>
                  <a:lnTo>
                    <a:pt x="681" y="2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9" name="Freeform 729">
              <a:extLst>
                <a:ext uri="{FF2B5EF4-FFF2-40B4-BE49-F238E27FC236}">
                  <a16:creationId xmlns:a16="http://schemas.microsoft.com/office/drawing/2014/main" id="{FCDE9C44-9A67-4DE2-B971-B2838CA269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" y="3591"/>
              <a:ext cx="1078" cy="1503"/>
            </a:xfrm>
            <a:custGeom>
              <a:avLst/>
              <a:gdLst>
                <a:gd name="T0" fmla="*/ 794 w 1078"/>
                <a:gd name="T1" fmla="*/ 28 h 1503"/>
                <a:gd name="T2" fmla="*/ 993 w 1078"/>
                <a:gd name="T3" fmla="*/ 57 h 1503"/>
                <a:gd name="T4" fmla="*/ 993 w 1078"/>
                <a:gd name="T5" fmla="*/ 369 h 1503"/>
                <a:gd name="T6" fmla="*/ 936 w 1078"/>
                <a:gd name="T7" fmla="*/ 539 h 1503"/>
                <a:gd name="T8" fmla="*/ 964 w 1078"/>
                <a:gd name="T9" fmla="*/ 879 h 1503"/>
                <a:gd name="T10" fmla="*/ 1021 w 1078"/>
                <a:gd name="T11" fmla="*/ 879 h 1503"/>
                <a:gd name="T12" fmla="*/ 1021 w 1078"/>
                <a:gd name="T13" fmla="*/ 1021 h 1503"/>
                <a:gd name="T14" fmla="*/ 1078 w 1078"/>
                <a:gd name="T15" fmla="*/ 1247 h 1503"/>
                <a:gd name="T16" fmla="*/ 936 w 1078"/>
                <a:gd name="T17" fmla="*/ 1474 h 1503"/>
                <a:gd name="T18" fmla="*/ 823 w 1078"/>
                <a:gd name="T19" fmla="*/ 1503 h 1503"/>
                <a:gd name="T20" fmla="*/ 709 w 1078"/>
                <a:gd name="T21" fmla="*/ 1417 h 1503"/>
                <a:gd name="T22" fmla="*/ 624 w 1078"/>
                <a:gd name="T23" fmla="*/ 1276 h 1503"/>
                <a:gd name="T24" fmla="*/ 653 w 1078"/>
                <a:gd name="T25" fmla="*/ 1134 h 1503"/>
                <a:gd name="T26" fmla="*/ 596 w 1078"/>
                <a:gd name="T27" fmla="*/ 936 h 1503"/>
                <a:gd name="T28" fmla="*/ 482 w 1078"/>
                <a:gd name="T29" fmla="*/ 879 h 1503"/>
                <a:gd name="T30" fmla="*/ 454 w 1078"/>
                <a:gd name="T31" fmla="*/ 822 h 1503"/>
                <a:gd name="T32" fmla="*/ 341 w 1078"/>
                <a:gd name="T33" fmla="*/ 794 h 1503"/>
                <a:gd name="T34" fmla="*/ 256 w 1078"/>
                <a:gd name="T35" fmla="*/ 765 h 1503"/>
                <a:gd name="T36" fmla="*/ 86 w 1078"/>
                <a:gd name="T37" fmla="*/ 567 h 1503"/>
                <a:gd name="T38" fmla="*/ 29 w 1078"/>
                <a:gd name="T39" fmla="*/ 482 h 1503"/>
                <a:gd name="T40" fmla="*/ 227 w 1078"/>
                <a:gd name="T41" fmla="*/ 709 h 1503"/>
                <a:gd name="T42" fmla="*/ 284 w 1078"/>
                <a:gd name="T43" fmla="*/ 680 h 1503"/>
                <a:gd name="T44" fmla="*/ 369 w 1078"/>
                <a:gd name="T45" fmla="*/ 624 h 1503"/>
                <a:gd name="T46" fmla="*/ 454 w 1078"/>
                <a:gd name="T47" fmla="*/ 680 h 1503"/>
                <a:gd name="T48" fmla="*/ 596 w 1078"/>
                <a:gd name="T49" fmla="*/ 709 h 1503"/>
                <a:gd name="T50" fmla="*/ 709 w 1078"/>
                <a:gd name="T51" fmla="*/ 567 h 1503"/>
                <a:gd name="T52" fmla="*/ 823 w 1078"/>
                <a:gd name="T53" fmla="*/ 595 h 1503"/>
                <a:gd name="T54" fmla="*/ 766 w 1078"/>
                <a:gd name="T55" fmla="*/ 482 h 1503"/>
                <a:gd name="T56" fmla="*/ 681 w 1078"/>
                <a:gd name="T57" fmla="*/ 425 h 1503"/>
                <a:gd name="T58" fmla="*/ 766 w 1078"/>
                <a:gd name="T59" fmla="*/ 170 h 1503"/>
                <a:gd name="T60" fmla="*/ 681 w 1078"/>
                <a:gd name="T61" fmla="*/ 170 h 1503"/>
                <a:gd name="T62" fmla="*/ 653 w 1078"/>
                <a:gd name="T63" fmla="*/ 28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78" h="1503">
                  <a:moveTo>
                    <a:pt x="709" y="0"/>
                  </a:moveTo>
                  <a:lnTo>
                    <a:pt x="794" y="28"/>
                  </a:lnTo>
                  <a:lnTo>
                    <a:pt x="936" y="0"/>
                  </a:lnTo>
                  <a:lnTo>
                    <a:pt x="993" y="57"/>
                  </a:lnTo>
                  <a:lnTo>
                    <a:pt x="936" y="227"/>
                  </a:lnTo>
                  <a:lnTo>
                    <a:pt x="993" y="369"/>
                  </a:lnTo>
                  <a:lnTo>
                    <a:pt x="908" y="454"/>
                  </a:lnTo>
                  <a:lnTo>
                    <a:pt x="936" y="539"/>
                  </a:lnTo>
                  <a:lnTo>
                    <a:pt x="936" y="794"/>
                  </a:lnTo>
                  <a:lnTo>
                    <a:pt x="964" y="879"/>
                  </a:lnTo>
                  <a:lnTo>
                    <a:pt x="993" y="879"/>
                  </a:lnTo>
                  <a:lnTo>
                    <a:pt x="1021" y="879"/>
                  </a:lnTo>
                  <a:lnTo>
                    <a:pt x="1049" y="964"/>
                  </a:lnTo>
                  <a:lnTo>
                    <a:pt x="1021" y="1021"/>
                  </a:lnTo>
                  <a:lnTo>
                    <a:pt x="1021" y="1134"/>
                  </a:lnTo>
                  <a:lnTo>
                    <a:pt x="1078" y="1247"/>
                  </a:lnTo>
                  <a:lnTo>
                    <a:pt x="964" y="1361"/>
                  </a:lnTo>
                  <a:lnTo>
                    <a:pt x="936" y="1474"/>
                  </a:lnTo>
                  <a:lnTo>
                    <a:pt x="879" y="1474"/>
                  </a:lnTo>
                  <a:lnTo>
                    <a:pt x="823" y="1503"/>
                  </a:lnTo>
                  <a:lnTo>
                    <a:pt x="766" y="1417"/>
                  </a:lnTo>
                  <a:lnTo>
                    <a:pt x="709" y="1417"/>
                  </a:lnTo>
                  <a:lnTo>
                    <a:pt x="681" y="1389"/>
                  </a:lnTo>
                  <a:lnTo>
                    <a:pt x="624" y="1276"/>
                  </a:lnTo>
                  <a:lnTo>
                    <a:pt x="681" y="1247"/>
                  </a:lnTo>
                  <a:lnTo>
                    <a:pt x="653" y="1134"/>
                  </a:lnTo>
                  <a:lnTo>
                    <a:pt x="624" y="1077"/>
                  </a:lnTo>
                  <a:lnTo>
                    <a:pt x="596" y="936"/>
                  </a:lnTo>
                  <a:lnTo>
                    <a:pt x="482" y="907"/>
                  </a:lnTo>
                  <a:lnTo>
                    <a:pt x="482" y="879"/>
                  </a:lnTo>
                  <a:lnTo>
                    <a:pt x="426" y="879"/>
                  </a:lnTo>
                  <a:lnTo>
                    <a:pt x="454" y="822"/>
                  </a:lnTo>
                  <a:lnTo>
                    <a:pt x="397" y="765"/>
                  </a:lnTo>
                  <a:lnTo>
                    <a:pt x="341" y="794"/>
                  </a:lnTo>
                  <a:lnTo>
                    <a:pt x="341" y="765"/>
                  </a:lnTo>
                  <a:lnTo>
                    <a:pt x="256" y="765"/>
                  </a:lnTo>
                  <a:lnTo>
                    <a:pt x="142" y="680"/>
                  </a:lnTo>
                  <a:lnTo>
                    <a:pt x="86" y="567"/>
                  </a:lnTo>
                  <a:lnTo>
                    <a:pt x="0" y="510"/>
                  </a:lnTo>
                  <a:lnTo>
                    <a:pt x="29" y="482"/>
                  </a:lnTo>
                  <a:lnTo>
                    <a:pt x="199" y="624"/>
                  </a:lnTo>
                  <a:lnTo>
                    <a:pt x="227" y="709"/>
                  </a:lnTo>
                  <a:lnTo>
                    <a:pt x="284" y="709"/>
                  </a:lnTo>
                  <a:lnTo>
                    <a:pt x="284" y="680"/>
                  </a:lnTo>
                  <a:lnTo>
                    <a:pt x="369" y="680"/>
                  </a:lnTo>
                  <a:lnTo>
                    <a:pt x="369" y="624"/>
                  </a:lnTo>
                  <a:lnTo>
                    <a:pt x="482" y="624"/>
                  </a:lnTo>
                  <a:lnTo>
                    <a:pt x="454" y="680"/>
                  </a:lnTo>
                  <a:lnTo>
                    <a:pt x="482" y="709"/>
                  </a:lnTo>
                  <a:lnTo>
                    <a:pt x="596" y="709"/>
                  </a:lnTo>
                  <a:lnTo>
                    <a:pt x="653" y="567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823" y="595"/>
                  </a:lnTo>
                  <a:lnTo>
                    <a:pt x="823" y="539"/>
                  </a:lnTo>
                  <a:lnTo>
                    <a:pt x="766" y="482"/>
                  </a:lnTo>
                  <a:lnTo>
                    <a:pt x="709" y="454"/>
                  </a:lnTo>
                  <a:lnTo>
                    <a:pt x="681" y="425"/>
                  </a:lnTo>
                  <a:lnTo>
                    <a:pt x="766" y="283"/>
                  </a:lnTo>
                  <a:lnTo>
                    <a:pt x="766" y="170"/>
                  </a:lnTo>
                  <a:lnTo>
                    <a:pt x="709" y="198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53" y="28"/>
                  </a:lnTo>
                  <a:lnTo>
                    <a:pt x="709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Freeform 730">
              <a:extLst>
                <a:ext uri="{FF2B5EF4-FFF2-40B4-BE49-F238E27FC236}">
                  <a16:creationId xmlns:a16="http://schemas.microsoft.com/office/drawing/2014/main" id="{953BD844-A4C7-4748-B8AD-CB0A8E20CEE3}"/>
                </a:ext>
              </a:extLst>
            </p:cNvPr>
            <p:cNvSpPr>
              <a:spLocks/>
            </p:cNvSpPr>
            <p:nvPr/>
          </p:nvSpPr>
          <p:spPr bwMode="auto">
            <a:xfrm>
              <a:off x="2444" y="4101"/>
              <a:ext cx="766" cy="1560"/>
            </a:xfrm>
            <a:custGeom>
              <a:avLst/>
              <a:gdLst>
                <a:gd name="T0" fmla="*/ 85 w 766"/>
                <a:gd name="T1" fmla="*/ 0 h 1560"/>
                <a:gd name="T2" fmla="*/ 171 w 766"/>
                <a:gd name="T3" fmla="*/ 57 h 1560"/>
                <a:gd name="T4" fmla="*/ 227 w 766"/>
                <a:gd name="T5" fmla="*/ 170 h 1560"/>
                <a:gd name="T6" fmla="*/ 341 w 766"/>
                <a:gd name="T7" fmla="*/ 255 h 1560"/>
                <a:gd name="T8" fmla="*/ 426 w 766"/>
                <a:gd name="T9" fmla="*/ 255 h 1560"/>
                <a:gd name="T10" fmla="*/ 426 w 766"/>
                <a:gd name="T11" fmla="*/ 284 h 1560"/>
                <a:gd name="T12" fmla="*/ 482 w 766"/>
                <a:gd name="T13" fmla="*/ 255 h 1560"/>
                <a:gd name="T14" fmla="*/ 539 w 766"/>
                <a:gd name="T15" fmla="*/ 312 h 1560"/>
                <a:gd name="T16" fmla="*/ 511 w 766"/>
                <a:gd name="T17" fmla="*/ 369 h 1560"/>
                <a:gd name="T18" fmla="*/ 567 w 766"/>
                <a:gd name="T19" fmla="*/ 369 h 1560"/>
                <a:gd name="T20" fmla="*/ 567 w 766"/>
                <a:gd name="T21" fmla="*/ 397 h 1560"/>
                <a:gd name="T22" fmla="*/ 681 w 766"/>
                <a:gd name="T23" fmla="*/ 426 h 1560"/>
                <a:gd name="T24" fmla="*/ 709 w 766"/>
                <a:gd name="T25" fmla="*/ 567 h 1560"/>
                <a:gd name="T26" fmla="*/ 738 w 766"/>
                <a:gd name="T27" fmla="*/ 624 h 1560"/>
                <a:gd name="T28" fmla="*/ 766 w 766"/>
                <a:gd name="T29" fmla="*/ 737 h 1560"/>
                <a:gd name="T30" fmla="*/ 709 w 766"/>
                <a:gd name="T31" fmla="*/ 766 h 1560"/>
                <a:gd name="T32" fmla="*/ 596 w 766"/>
                <a:gd name="T33" fmla="*/ 1078 h 1560"/>
                <a:gd name="T34" fmla="*/ 596 w 766"/>
                <a:gd name="T35" fmla="*/ 1191 h 1560"/>
                <a:gd name="T36" fmla="*/ 567 w 766"/>
                <a:gd name="T37" fmla="*/ 1219 h 1560"/>
                <a:gd name="T38" fmla="*/ 567 w 766"/>
                <a:gd name="T39" fmla="*/ 1248 h 1560"/>
                <a:gd name="T40" fmla="*/ 596 w 766"/>
                <a:gd name="T41" fmla="*/ 1333 h 1560"/>
                <a:gd name="T42" fmla="*/ 511 w 766"/>
                <a:gd name="T43" fmla="*/ 1333 h 1560"/>
                <a:gd name="T44" fmla="*/ 482 w 766"/>
                <a:gd name="T45" fmla="*/ 1361 h 1560"/>
                <a:gd name="T46" fmla="*/ 454 w 766"/>
                <a:gd name="T47" fmla="*/ 1474 h 1560"/>
                <a:gd name="T48" fmla="*/ 312 w 766"/>
                <a:gd name="T49" fmla="*/ 1560 h 1560"/>
                <a:gd name="T50" fmla="*/ 256 w 766"/>
                <a:gd name="T51" fmla="*/ 1531 h 1560"/>
                <a:gd name="T52" fmla="*/ 256 w 766"/>
                <a:gd name="T53" fmla="*/ 1446 h 1560"/>
                <a:gd name="T54" fmla="*/ 284 w 766"/>
                <a:gd name="T55" fmla="*/ 1361 h 1560"/>
                <a:gd name="T56" fmla="*/ 284 w 766"/>
                <a:gd name="T57" fmla="*/ 1304 h 1560"/>
                <a:gd name="T58" fmla="*/ 114 w 766"/>
                <a:gd name="T59" fmla="*/ 1191 h 1560"/>
                <a:gd name="T60" fmla="*/ 57 w 766"/>
                <a:gd name="T61" fmla="*/ 1106 h 1560"/>
                <a:gd name="T62" fmla="*/ 57 w 766"/>
                <a:gd name="T63" fmla="*/ 1049 h 1560"/>
                <a:gd name="T64" fmla="*/ 0 w 766"/>
                <a:gd name="T65" fmla="*/ 1021 h 1560"/>
                <a:gd name="T66" fmla="*/ 0 w 766"/>
                <a:gd name="T67" fmla="*/ 964 h 1560"/>
                <a:gd name="T68" fmla="*/ 57 w 766"/>
                <a:gd name="T69" fmla="*/ 964 h 1560"/>
                <a:gd name="T70" fmla="*/ 142 w 766"/>
                <a:gd name="T71" fmla="*/ 1021 h 1560"/>
                <a:gd name="T72" fmla="*/ 227 w 766"/>
                <a:gd name="T73" fmla="*/ 993 h 1560"/>
                <a:gd name="T74" fmla="*/ 227 w 766"/>
                <a:gd name="T75" fmla="*/ 879 h 1560"/>
                <a:gd name="T76" fmla="*/ 171 w 766"/>
                <a:gd name="T77" fmla="*/ 737 h 1560"/>
                <a:gd name="T78" fmla="*/ 256 w 766"/>
                <a:gd name="T79" fmla="*/ 624 h 1560"/>
                <a:gd name="T80" fmla="*/ 142 w 766"/>
                <a:gd name="T81" fmla="*/ 539 h 1560"/>
                <a:gd name="T82" fmla="*/ 29 w 766"/>
                <a:gd name="T83" fmla="*/ 426 h 1560"/>
                <a:gd name="T84" fmla="*/ 57 w 766"/>
                <a:gd name="T85" fmla="*/ 397 h 1560"/>
                <a:gd name="T86" fmla="*/ 142 w 766"/>
                <a:gd name="T87" fmla="*/ 426 h 1560"/>
                <a:gd name="T88" fmla="*/ 171 w 766"/>
                <a:gd name="T89" fmla="*/ 511 h 1560"/>
                <a:gd name="T90" fmla="*/ 256 w 766"/>
                <a:gd name="T91" fmla="*/ 454 h 1560"/>
                <a:gd name="T92" fmla="*/ 227 w 766"/>
                <a:gd name="T93" fmla="*/ 426 h 1560"/>
                <a:gd name="T94" fmla="*/ 284 w 766"/>
                <a:gd name="T95" fmla="*/ 369 h 1560"/>
                <a:gd name="T96" fmla="*/ 284 w 766"/>
                <a:gd name="T97" fmla="*/ 284 h 1560"/>
                <a:gd name="T98" fmla="*/ 199 w 766"/>
                <a:gd name="T99" fmla="*/ 227 h 1560"/>
                <a:gd name="T100" fmla="*/ 171 w 766"/>
                <a:gd name="T101" fmla="*/ 255 h 1560"/>
                <a:gd name="T102" fmla="*/ 142 w 766"/>
                <a:gd name="T103" fmla="*/ 227 h 1560"/>
                <a:gd name="T104" fmla="*/ 171 w 766"/>
                <a:gd name="T105" fmla="*/ 170 h 1560"/>
                <a:gd name="T106" fmla="*/ 114 w 766"/>
                <a:gd name="T107" fmla="*/ 142 h 1560"/>
                <a:gd name="T108" fmla="*/ 114 w 766"/>
                <a:gd name="T109" fmla="*/ 85 h 1560"/>
                <a:gd name="T110" fmla="*/ 57 w 766"/>
                <a:gd name="T111" fmla="*/ 85 h 1560"/>
                <a:gd name="T112" fmla="*/ 57 w 766"/>
                <a:gd name="T113" fmla="*/ 29 h 1560"/>
                <a:gd name="T114" fmla="*/ 85 w 766"/>
                <a:gd name="T115" fmla="*/ 0 h 1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766" h="1560">
                  <a:moveTo>
                    <a:pt x="85" y="0"/>
                  </a:moveTo>
                  <a:lnTo>
                    <a:pt x="171" y="57"/>
                  </a:lnTo>
                  <a:lnTo>
                    <a:pt x="227" y="170"/>
                  </a:lnTo>
                  <a:lnTo>
                    <a:pt x="341" y="255"/>
                  </a:lnTo>
                  <a:lnTo>
                    <a:pt x="426" y="255"/>
                  </a:lnTo>
                  <a:lnTo>
                    <a:pt x="426" y="284"/>
                  </a:lnTo>
                  <a:lnTo>
                    <a:pt x="482" y="255"/>
                  </a:lnTo>
                  <a:lnTo>
                    <a:pt x="539" y="312"/>
                  </a:lnTo>
                  <a:lnTo>
                    <a:pt x="511" y="369"/>
                  </a:lnTo>
                  <a:lnTo>
                    <a:pt x="567" y="369"/>
                  </a:lnTo>
                  <a:lnTo>
                    <a:pt x="567" y="397"/>
                  </a:lnTo>
                  <a:lnTo>
                    <a:pt x="681" y="426"/>
                  </a:lnTo>
                  <a:lnTo>
                    <a:pt x="709" y="567"/>
                  </a:lnTo>
                  <a:lnTo>
                    <a:pt x="738" y="624"/>
                  </a:lnTo>
                  <a:lnTo>
                    <a:pt x="766" y="737"/>
                  </a:lnTo>
                  <a:lnTo>
                    <a:pt x="709" y="766"/>
                  </a:lnTo>
                  <a:lnTo>
                    <a:pt x="596" y="1078"/>
                  </a:lnTo>
                  <a:lnTo>
                    <a:pt x="596" y="1191"/>
                  </a:lnTo>
                  <a:lnTo>
                    <a:pt x="567" y="1219"/>
                  </a:lnTo>
                  <a:lnTo>
                    <a:pt x="567" y="1248"/>
                  </a:lnTo>
                  <a:lnTo>
                    <a:pt x="596" y="1333"/>
                  </a:lnTo>
                  <a:lnTo>
                    <a:pt x="511" y="1333"/>
                  </a:lnTo>
                  <a:lnTo>
                    <a:pt x="482" y="1361"/>
                  </a:lnTo>
                  <a:lnTo>
                    <a:pt x="454" y="1474"/>
                  </a:lnTo>
                  <a:lnTo>
                    <a:pt x="312" y="1560"/>
                  </a:lnTo>
                  <a:lnTo>
                    <a:pt x="256" y="1531"/>
                  </a:lnTo>
                  <a:lnTo>
                    <a:pt x="256" y="1446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14" y="1191"/>
                  </a:lnTo>
                  <a:lnTo>
                    <a:pt x="57" y="1106"/>
                  </a:lnTo>
                  <a:lnTo>
                    <a:pt x="57" y="1049"/>
                  </a:lnTo>
                  <a:lnTo>
                    <a:pt x="0" y="1021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142" y="1021"/>
                  </a:lnTo>
                  <a:lnTo>
                    <a:pt x="227" y="993"/>
                  </a:lnTo>
                  <a:lnTo>
                    <a:pt x="227" y="879"/>
                  </a:lnTo>
                  <a:lnTo>
                    <a:pt x="171" y="737"/>
                  </a:lnTo>
                  <a:lnTo>
                    <a:pt x="256" y="624"/>
                  </a:lnTo>
                  <a:lnTo>
                    <a:pt x="142" y="539"/>
                  </a:lnTo>
                  <a:lnTo>
                    <a:pt x="29" y="426"/>
                  </a:lnTo>
                  <a:lnTo>
                    <a:pt x="57" y="397"/>
                  </a:lnTo>
                  <a:lnTo>
                    <a:pt x="142" y="426"/>
                  </a:lnTo>
                  <a:lnTo>
                    <a:pt x="171" y="511"/>
                  </a:lnTo>
                  <a:lnTo>
                    <a:pt x="256" y="454"/>
                  </a:lnTo>
                  <a:lnTo>
                    <a:pt x="227" y="426"/>
                  </a:lnTo>
                  <a:lnTo>
                    <a:pt x="284" y="369"/>
                  </a:lnTo>
                  <a:lnTo>
                    <a:pt x="284" y="284"/>
                  </a:lnTo>
                  <a:lnTo>
                    <a:pt x="199" y="227"/>
                  </a:lnTo>
                  <a:lnTo>
                    <a:pt x="171" y="255"/>
                  </a:lnTo>
                  <a:lnTo>
                    <a:pt x="142" y="227"/>
                  </a:lnTo>
                  <a:lnTo>
                    <a:pt x="171" y="170"/>
                  </a:lnTo>
                  <a:lnTo>
                    <a:pt x="114" y="142"/>
                  </a:lnTo>
                  <a:lnTo>
                    <a:pt x="114" y="85"/>
                  </a:lnTo>
                  <a:lnTo>
                    <a:pt x="57" y="85"/>
                  </a:lnTo>
                  <a:lnTo>
                    <a:pt x="57" y="29"/>
                  </a:lnTo>
                  <a:lnTo>
                    <a:pt x="85" y="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1" name="Freeform 731">
              <a:extLst>
                <a:ext uri="{FF2B5EF4-FFF2-40B4-BE49-F238E27FC236}">
                  <a16:creationId xmlns:a16="http://schemas.microsoft.com/office/drawing/2014/main" id="{5BF87F5D-BD73-4ECD-AB50-A9D02A6F1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1395" y="4527"/>
              <a:ext cx="1333" cy="1190"/>
            </a:xfrm>
            <a:custGeom>
              <a:avLst/>
              <a:gdLst>
                <a:gd name="T0" fmla="*/ 1333 w 1333"/>
                <a:gd name="T1" fmla="*/ 935 h 1190"/>
                <a:gd name="T2" fmla="*/ 1163 w 1333"/>
                <a:gd name="T3" fmla="*/ 765 h 1190"/>
                <a:gd name="T4" fmla="*/ 1106 w 1333"/>
                <a:gd name="T5" fmla="*/ 623 h 1190"/>
                <a:gd name="T6" fmla="*/ 1049 w 1333"/>
                <a:gd name="T7" fmla="*/ 538 h 1190"/>
                <a:gd name="T8" fmla="*/ 1191 w 1333"/>
                <a:gd name="T9" fmla="*/ 595 h 1190"/>
                <a:gd name="T10" fmla="*/ 1276 w 1333"/>
                <a:gd name="T11" fmla="*/ 453 h 1190"/>
                <a:gd name="T12" fmla="*/ 1305 w 1333"/>
                <a:gd name="T13" fmla="*/ 198 h 1190"/>
                <a:gd name="T14" fmla="*/ 1078 w 1333"/>
                <a:gd name="T15" fmla="*/ 0 h 1190"/>
                <a:gd name="T16" fmla="*/ 1049 w 1333"/>
                <a:gd name="T17" fmla="*/ 85 h 1190"/>
                <a:gd name="T18" fmla="*/ 1191 w 1333"/>
                <a:gd name="T19" fmla="*/ 255 h 1190"/>
                <a:gd name="T20" fmla="*/ 1106 w 1333"/>
                <a:gd name="T21" fmla="*/ 283 h 1190"/>
                <a:gd name="T22" fmla="*/ 1049 w 1333"/>
                <a:gd name="T23" fmla="*/ 311 h 1190"/>
                <a:gd name="T24" fmla="*/ 1021 w 1333"/>
                <a:gd name="T25" fmla="*/ 226 h 1190"/>
                <a:gd name="T26" fmla="*/ 851 w 1333"/>
                <a:gd name="T27" fmla="*/ 141 h 1190"/>
                <a:gd name="T28" fmla="*/ 823 w 1333"/>
                <a:gd name="T29" fmla="*/ 198 h 1190"/>
                <a:gd name="T30" fmla="*/ 766 w 1333"/>
                <a:gd name="T31" fmla="*/ 56 h 1190"/>
                <a:gd name="T32" fmla="*/ 624 w 1333"/>
                <a:gd name="T33" fmla="*/ 28 h 1190"/>
                <a:gd name="T34" fmla="*/ 539 w 1333"/>
                <a:gd name="T35" fmla="*/ 226 h 1190"/>
                <a:gd name="T36" fmla="*/ 624 w 1333"/>
                <a:gd name="T37" fmla="*/ 368 h 1190"/>
                <a:gd name="T38" fmla="*/ 738 w 1333"/>
                <a:gd name="T39" fmla="*/ 283 h 1190"/>
                <a:gd name="T40" fmla="*/ 794 w 1333"/>
                <a:gd name="T41" fmla="*/ 283 h 1190"/>
                <a:gd name="T42" fmla="*/ 709 w 1333"/>
                <a:gd name="T43" fmla="*/ 453 h 1190"/>
                <a:gd name="T44" fmla="*/ 624 w 1333"/>
                <a:gd name="T45" fmla="*/ 510 h 1190"/>
                <a:gd name="T46" fmla="*/ 539 w 1333"/>
                <a:gd name="T47" fmla="*/ 481 h 1190"/>
                <a:gd name="T48" fmla="*/ 369 w 1333"/>
                <a:gd name="T49" fmla="*/ 481 h 1190"/>
                <a:gd name="T50" fmla="*/ 312 w 1333"/>
                <a:gd name="T51" fmla="*/ 680 h 1190"/>
                <a:gd name="T52" fmla="*/ 284 w 1333"/>
                <a:gd name="T53" fmla="*/ 765 h 1190"/>
                <a:gd name="T54" fmla="*/ 86 w 1333"/>
                <a:gd name="T55" fmla="*/ 822 h 1190"/>
                <a:gd name="T56" fmla="*/ 86 w 1333"/>
                <a:gd name="T57" fmla="*/ 992 h 1190"/>
                <a:gd name="T58" fmla="*/ 227 w 1333"/>
                <a:gd name="T59" fmla="*/ 907 h 1190"/>
                <a:gd name="T60" fmla="*/ 369 w 1333"/>
                <a:gd name="T61" fmla="*/ 1020 h 1190"/>
                <a:gd name="T62" fmla="*/ 482 w 1333"/>
                <a:gd name="T63" fmla="*/ 992 h 1190"/>
                <a:gd name="T64" fmla="*/ 681 w 1333"/>
                <a:gd name="T65" fmla="*/ 1020 h 1190"/>
                <a:gd name="T66" fmla="*/ 851 w 1333"/>
                <a:gd name="T67" fmla="*/ 1020 h 1190"/>
                <a:gd name="T68" fmla="*/ 1021 w 1333"/>
                <a:gd name="T69" fmla="*/ 1190 h 1190"/>
                <a:gd name="T70" fmla="*/ 1134 w 1333"/>
                <a:gd name="T71" fmla="*/ 1020 h 1190"/>
                <a:gd name="T72" fmla="*/ 1305 w 1333"/>
                <a:gd name="T73" fmla="*/ 102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333" h="1190">
                  <a:moveTo>
                    <a:pt x="1305" y="1020"/>
                  </a:moveTo>
                  <a:lnTo>
                    <a:pt x="1333" y="935"/>
                  </a:lnTo>
                  <a:lnTo>
                    <a:pt x="1333" y="878"/>
                  </a:lnTo>
                  <a:lnTo>
                    <a:pt x="1163" y="765"/>
                  </a:lnTo>
                  <a:lnTo>
                    <a:pt x="1106" y="680"/>
                  </a:lnTo>
                  <a:lnTo>
                    <a:pt x="1106" y="623"/>
                  </a:lnTo>
                  <a:lnTo>
                    <a:pt x="1049" y="595"/>
                  </a:lnTo>
                  <a:lnTo>
                    <a:pt x="1049" y="538"/>
                  </a:lnTo>
                  <a:lnTo>
                    <a:pt x="1106" y="538"/>
                  </a:lnTo>
                  <a:lnTo>
                    <a:pt x="1191" y="595"/>
                  </a:lnTo>
                  <a:lnTo>
                    <a:pt x="1276" y="567"/>
                  </a:lnTo>
                  <a:lnTo>
                    <a:pt x="1276" y="453"/>
                  </a:lnTo>
                  <a:lnTo>
                    <a:pt x="1220" y="311"/>
                  </a:lnTo>
                  <a:lnTo>
                    <a:pt x="1305" y="198"/>
                  </a:lnTo>
                  <a:lnTo>
                    <a:pt x="1191" y="113"/>
                  </a:lnTo>
                  <a:lnTo>
                    <a:pt x="1078" y="0"/>
                  </a:lnTo>
                  <a:lnTo>
                    <a:pt x="1049" y="28"/>
                  </a:lnTo>
                  <a:lnTo>
                    <a:pt x="1049" y="85"/>
                  </a:lnTo>
                  <a:lnTo>
                    <a:pt x="1106" y="85"/>
                  </a:lnTo>
                  <a:lnTo>
                    <a:pt x="1191" y="255"/>
                  </a:lnTo>
                  <a:lnTo>
                    <a:pt x="1106" y="226"/>
                  </a:lnTo>
                  <a:lnTo>
                    <a:pt x="1106" y="283"/>
                  </a:lnTo>
                  <a:lnTo>
                    <a:pt x="1049" y="255"/>
                  </a:lnTo>
                  <a:lnTo>
                    <a:pt x="1049" y="311"/>
                  </a:lnTo>
                  <a:lnTo>
                    <a:pt x="993" y="255"/>
                  </a:lnTo>
                  <a:lnTo>
                    <a:pt x="1021" y="226"/>
                  </a:lnTo>
                  <a:lnTo>
                    <a:pt x="879" y="85"/>
                  </a:lnTo>
                  <a:lnTo>
                    <a:pt x="851" y="141"/>
                  </a:lnTo>
                  <a:lnTo>
                    <a:pt x="879" y="198"/>
                  </a:lnTo>
                  <a:lnTo>
                    <a:pt x="823" y="198"/>
                  </a:lnTo>
                  <a:lnTo>
                    <a:pt x="823" y="56"/>
                  </a:lnTo>
                  <a:lnTo>
                    <a:pt x="766" y="56"/>
                  </a:lnTo>
                  <a:lnTo>
                    <a:pt x="738" y="28"/>
                  </a:lnTo>
                  <a:lnTo>
                    <a:pt x="624" y="28"/>
                  </a:lnTo>
                  <a:lnTo>
                    <a:pt x="482" y="170"/>
                  </a:lnTo>
                  <a:lnTo>
                    <a:pt x="539" y="226"/>
                  </a:lnTo>
                  <a:lnTo>
                    <a:pt x="624" y="226"/>
                  </a:lnTo>
                  <a:lnTo>
                    <a:pt x="624" y="368"/>
                  </a:lnTo>
                  <a:lnTo>
                    <a:pt x="709" y="340"/>
                  </a:lnTo>
                  <a:lnTo>
                    <a:pt x="738" y="283"/>
                  </a:lnTo>
                  <a:lnTo>
                    <a:pt x="823" y="255"/>
                  </a:lnTo>
                  <a:lnTo>
                    <a:pt x="794" y="283"/>
                  </a:lnTo>
                  <a:lnTo>
                    <a:pt x="794" y="368"/>
                  </a:lnTo>
                  <a:lnTo>
                    <a:pt x="709" y="453"/>
                  </a:lnTo>
                  <a:lnTo>
                    <a:pt x="738" y="481"/>
                  </a:lnTo>
                  <a:lnTo>
                    <a:pt x="624" y="510"/>
                  </a:lnTo>
                  <a:lnTo>
                    <a:pt x="624" y="567"/>
                  </a:lnTo>
                  <a:lnTo>
                    <a:pt x="539" y="481"/>
                  </a:lnTo>
                  <a:lnTo>
                    <a:pt x="426" y="538"/>
                  </a:lnTo>
                  <a:lnTo>
                    <a:pt x="369" y="481"/>
                  </a:lnTo>
                  <a:lnTo>
                    <a:pt x="284" y="595"/>
                  </a:lnTo>
                  <a:lnTo>
                    <a:pt x="312" y="680"/>
                  </a:lnTo>
                  <a:lnTo>
                    <a:pt x="284" y="708"/>
                  </a:lnTo>
                  <a:lnTo>
                    <a:pt x="284" y="765"/>
                  </a:lnTo>
                  <a:lnTo>
                    <a:pt x="199" y="822"/>
                  </a:lnTo>
                  <a:lnTo>
                    <a:pt x="86" y="822"/>
                  </a:lnTo>
                  <a:lnTo>
                    <a:pt x="0" y="878"/>
                  </a:lnTo>
                  <a:lnTo>
                    <a:pt x="86" y="992"/>
                  </a:lnTo>
                  <a:lnTo>
                    <a:pt x="142" y="992"/>
                  </a:lnTo>
                  <a:lnTo>
                    <a:pt x="227" y="907"/>
                  </a:lnTo>
                  <a:lnTo>
                    <a:pt x="284" y="992"/>
                  </a:lnTo>
                  <a:lnTo>
                    <a:pt x="369" y="1020"/>
                  </a:lnTo>
                  <a:lnTo>
                    <a:pt x="426" y="992"/>
                  </a:lnTo>
                  <a:lnTo>
                    <a:pt x="482" y="992"/>
                  </a:lnTo>
                  <a:lnTo>
                    <a:pt x="596" y="1048"/>
                  </a:lnTo>
                  <a:lnTo>
                    <a:pt x="681" y="1020"/>
                  </a:lnTo>
                  <a:lnTo>
                    <a:pt x="681" y="963"/>
                  </a:lnTo>
                  <a:lnTo>
                    <a:pt x="851" y="1020"/>
                  </a:lnTo>
                  <a:lnTo>
                    <a:pt x="936" y="1105"/>
                  </a:lnTo>
                  <a:lnTo>
                    <a:pt x="1021" y="1190"/>
                  </a:lnTo>
                  <a:lnTo>
                    <a:pt x="1106" y="1190"/>
                  </a:lnTo>
                  <a:lnTo>
                    <a:pt x="1134" y="1020"/>
                  </a:lnTo>
                  <a:lnTo>
                    <a:pt x="1248" y="992"/>
                  </a:lnTo>
                  <a:lnTo>
                    <a:pt x="1305" y="1020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2" name="Freeform 733">
              <a:extLst>
                <a:ext uri="{FF2B5EF4-FFF2-40B4-BE49-F238E27FC236}">
                  <a16:creationId xmlns:a16="http://schemas.microsoft.com/office/drawing/2014/main" id="{F21B6FDF-ED3A-4886-9048-9646E180692E}"/>
                </a:ext>
              </a:extLst>
            </p:cNvPr>
            <p:cNvSpPr>
              <a:spLocks/>
            </p:cNvSpPr>
            <p:nvPr/>
          </p:nvSpPr>
          <p:spPr bwMode="auto">
            <a:xfrm>
              <a:off x="1452" y="4697"/>
              <a:ext cx="340" cy="368"/>
            </a:xfrm>
            <a:custGeom>
              <a:avLst/>
              <a:gdLst>
                <a:gd name="T0" fmla="*/ 0 w 340"/>
                <a:gd name="T1" fmla="*/ 198 h 368"/>
                <a:gd name="T2" fmla="*/ 57 w 340"/>
                <a:gd name="T3" fmla="*/ 255 h 368"/>
                <a:gd name="T4" fmla="*/ 57 w 340"/>
                <a:gd name="T5" fmla="*/ 311 h 368"/>
                <a:gd name="T6" fmla="*/ 29 w 340"/>
                <a:gd name="T7" fmla="*/ 311 h 368"/>
                <a:gd name="T8" fmla="*/ 29 w 340"/>
                <a:gd name="T9" fmla="*/ 368 h 368"/>
                <a:gd name="T10" fmla="*/ 142 w 340"/>
                <a:gd name="T11" fmla="*/ 340 h 368"/>
                <a:gd name="T12" fmla="*/ 199 w 340"/>
                <a:gd name="T13" fmla="*/ 255 h 368"/>
                <a:gd name="T14" fmla="*/ 199 w 340"/>
                <a:gd name="T15" fmla="*/ 170 h 368"/>
                <a:gd name="T16" fmla="*/ 255 w 340"/>
                <a:gd name="T17" fmla="*/ 141 h 368"/>
                <a:gd name="T18" fmla="*/ 340 w 340"/>
                <a:gd name="T19" fmla="*/ 170 h 368"/>
                <a:gd name="T20" fmla="*/ 340 w 340"/>
                <a:gd name="T21" fmla="*/ 113 h 368"/>
                <a:gd name="T22" fmla="*/ 312 w 340"/>
                <a:gd name="T23" fmla="*/ 85 h 368"/>
                <a:gd name="T24" fmla="*/ 340 w 340"/>
                <a:gd name="T25" fmla="*/ 56 h 368"/>
                <a:gd name="T26" fmla="*/ 312 w 340"/>
                <a:gd name="T27" fmla="*/ 0 h 368"/>
                <a:gd name="T28" fmla="*/ 199 w 340"/>
                <a:gd name="T29" fmla="*/ 28 h 368"/>
                <a:gd name="T30" fmla="*/ 57 w 340"/>
                <a:gd name="T31" fmla="*/ 113 h 368"/>
                <a:gd name="T32" fmla="*/ 57 w 340"/>
                <a:gd name="T33" fmla="*/ 170 h 368"/>
                <a:gd name="T34" fmla="*/ 29 w 340"/>
                <a:gd name="T35" fmla="*/ 170 h 368"/>
                <a:gd name="T36" fmla="*/ 0 w 340"/>
                <a:gd name="T37" fmla="*/ 198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368">
                  <a:moveTo>
                    <a:pt x="0" y="198"/>
                  </a:moveTo>
                  <a:lnTo>
                    <a:pt x="57" y="255"/>
                  </a:lnTo>
                  <a:lnTo>
                    <a:pt x="57" y="311"/>
                  </a:lnTo>
                  <a:lnTo>
                    <a:pt x="29" y="311"/>
                  </a:lnTo>
                  <a:lnTo>
                    <a:pt x="29" y="368"/>
                  </a:lnTo>
                  <a:lnTo>
                    <a:pt x="142" y="340"/>
                  </a:lnTo>
                  <a:lnTo>
                    <a:pt x="199" y="255"/>
                  </a:lnTo>
                  <a:lnTo>
                    <a:pt x="199" y="170"/>
                  </a:lnTo>
                  <a:lnTo>
                    <a:pt x="255" y="141"/>
                  </a:lnTo>
                  <a:lnTo>
                    <a:pt x="340" y="170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40" y="56"/>
                  </a:lnTo>
                  <a:lnTo>
                    <a:pt x="312" y="0"/>
                  </a:lnTo>
                  <a:lnTo>
                    <a:pt x="199" y="28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9" y="170"/>
                  </a:lnTo>
                  <a:lnTo>
                    <a:pt x="0" y="198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Freeform 735">
              <a:extLst>
                <a:ext uri="{FF2B5EF4-FFF2-40B4-BE49-F238E27FC236}">
                  <a16:creationId xmlns:a16="http://schemas.microsoft.com/office/drawing/2014/main" id="{7DADA814-CE65-40F6-8E89-B763D83FA1E4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" y="5094"/>
              <a:ext cx="1559" cy="878"/>
            </a:xfrm>
            <a:custGeom>
              <a:avLst/>
              <a:gdLst>
                <a:gd name="T0" fmla="*/ 1559 w 1559"/>
                <a:gd name="T1" fmla="*/ 623 h 878"/>
                <a:gd name="T2" fmla="*/ 1389 w 1559"/>
                <a:gd name="T3" fmla="*/ 453 h 878"/>
                <a:gd name="T4" fmla="*/ 1219 w 1559"/>
                <a:gd name="T5" fmla="*/ 396 h 878"/>
                <a:gd name="T6" fmla="*/ 1219 w 1559"/>
                <a:gd name="T7" fmla="*/ 425 h 878"/>
                <a:gd name="T8" fmla="*/ 1219 w 1559"/>
                <a:gd name="T9" fmla="*/ 453 h 878"/>
                <a:gd name="T10" fmla="*/ 1134 w 1559"/>
                <a:gd name="T11" fmla="*/ 481 h 878"/>
                <a:gd name="T12" fmla="*/ 1020 w 1559"/>
                <a:gd name="T13" fmla="*/ 425 h 878"/>
                <a:gd name="T14" fmla="*/ 964 w 1559"/>
                <a:gd name="T15" fmla="*/ 425 h 878"/>
                <a:gd name="T16" fmla="*/ 907 w 1559"/>
                <a:gd name="T17" fmla="*/ 453 h 878"/>
                <a:gd name="T18" fmla="*/ 822 w 1559"/>
                <a:gd name="T19" fmla="*/ 425 h 878"/>
                <a:gd name="T20" fmla="*/ 765 w 1559"/>
                <a:gd name="T21" fmla="*/ 340 h 878"/>
                <a:gd name="T22" fmla="*/ 680 w 1559"/>
                <a:gd name="T23" fmla="*/ 425 h 878"/>
                <a:gd name="T24" fmla="*/ 624 w 1559"/>
                <a:gd name="T25" fmla="*/ 425 h 878"/>
                <a:gd name="T26" fmla="*/ 538 w 1559"/>
                <a:gd name="T27" fmla="*/ 311 h 878"/>
                <a:gd name="T28" fmla="*/ 624 w 1559"/>
                <a:gd name="T29" fmla="*/ 255 h 878"/>
                <a:gd name="T30" fmla="*/ 737 w 1559"/>
                <a:gd name="T31" fmla="*/ 255 h 878"/>
                <a:gd name="T32" fmla="*/ 822 w 1559"/>
                <a:gd name="T33" fmla="*/ 198 h 878"/>
                <a:gd name="T34" fmla="*/ 822 w 1559"/>
                <a:gd name="T35" fmla="*/ 141 h 878"/>
                <a:gd name="T36" fmla="*/ 850 w 1559"/>
                <a:gd name="T37" fmla="*/ 113 h 878"/>
                <a:gd name="T38" fmla="*/ 822 w 1559"/>
                <a:gd name="T39" fmla="*/ 28 h 878"/>
                <a:gd name="T40" fmla="*/ 737 w 1559"/>
                <a:gd name="T41" fmla="*/ 28 h 878"/>
                <a:gd name="T42" fmla="*/ 709 w 1559"/>
                <a:gd name="T43" fmla="*/ 0 h 878"/>
                <a:gd name="T44" fmla="*/ 624 w 1559"/>
                <a:gd name="T45" fmla="*/ 0 h 878"/>
                <a:gd name="T46" fmla="*/ 595 w 1559"/>
                <a:gd name="T47" fmla="*/ 28 h 878"/>
                <a:gd name="T48" fmla="*/ 595 w 1559"/>
                <a:gd name="T49" fmla="*/ 56 h 878"/>
                <a:gd name="T50" fmla="*/ 538 w 1559"/>
                <a:gd name="T51" fmla="*/ 113 h 878"/>
                <a:gd name="T52" fmla="*/ 482 w 1559"/>
                <a:gd name="T53" fmla="*/ 85 h 878"/>
                <a:gd name="T54" fmla="*/ 368 w 1559"/>
                <a:gd name="T55" fmla="*/ 141 h 878"/>
                <a:gd name="T56" fmla="*/ 198 w 1559"/>
                <a:gd name="T57" fmla="*/ 170 h 878"/>
                <a:gd name="T58" fmla="*/ 170 w 1559"/>
                <a:gd name="T59" fmla="*/ 141 h 878"/>
                <a:gd name="T60" fmla="*/ 85 w 1559"/>
                <a:gd name="T61" fmla="*/ 226 h 878"/>
                <a:gd name="T62" fmla="*/ 0 w 1559"/>
                <a:gd name="T63" fmla="*/ 226 h 878"/>
                <a:gd name="T64" fmla="*/ 0 w 1559"/>
                <a:gd name="T65" fmla="*/ 255 h 878"/>
                <a:gd name="T66" fmla="*/ 85 w 1559"/>
                <a:gd name="T67" fmla="*/ 283 h 878"/>
                <a:gd name="T68" fmla="*/ 113 w 1559"/>
                <a:gd name="T69" fmla="*/ 311 h 878"/>
                <a:gd name="T70" fmla="*/ 57 w 1559"/>
                <a:gd name="T71" fmla="*/ 340 h 878"/>
                <a:gd name="T72" fmla="*/ 113 w 1559"/>
                <a:gd name="T73" fmla="*/ 425 h 878"/>
                <a:gd name="T74" fmla="*/ 170 w 1559"/>
                <a:gd name="T75" fmla="*/ 368 h 878"/>
                <a:gd name="T76" fmla="*/ 227 w 1559"/>
                <a:gd name="T77" fmla="*/ 396 h 878"/>
                <a:gd name="T78" fmla="*/ 227 w 1559"/>
                <a:gd name="T79" fmla="*/ 453 h 878"/>
                <a:gd name="T80" fmla="*/ 198 w 1559"/>
                <a:gd name="T81" fmla="*/ 481 h 878"/>
                <a:gd name="T82" fmla="*/ 255 w 1559"/>
                <a:gd name="T83" fmla="*/ 538 h 878"/>
                <a:gd name="T84" fmla="*/ 198 w 1559"/>
                <a:gd name="T85" fmla="*/ 623 h 878"/>
                <a:gd name="T86" fmla="*/ 283 w 1559"/>
                <a:gd name="T87" fmla="*/ 680 h 878"/>
                <a:gd name="T88" fmla="*/ 482 w 1559"/>
                <a:gd name="T89" fmla="*/ 680 h 878"/>
                <a:gd name="T90" fmla="*/ 538 w 1559"/>
                <a:gd name="T91" fmla="*/ 737 h 878"/>
                <a:gd name="T92" fmla="*/ 567 w 1559"/>
                <a:gd name="T93" fmla="*/ 708 h 878"/>
                <a:gd name="T94" fmla="*/ 794 w 1559"/>
                <a:gd name="T95" fmla="*/ 737 h 878"/>
                <a:gd name="T96" fmla="*/ 935 w 1559"/>
                <a:gd name="T97" fmla="*/ 822 h 878"/>
                <a:gd name="T98" fmla="*/ 1105 w 1559"/>
                <a:gd name="T99" fmla="*/ 878 h 878"/>
                <a:gd name="T100" fmla="*/ 1134 w 1559"/>
                <a:gd name="T101" fmla="*/ 850 h 878"/>
                <a:gd name="T102" fmla="*/ 1162 w 1559"/>
                <a:gd name="T103" fmla="*/ 793 h 878"/>
                <a:gd name="T104" fmla="*/ 1276 w 1559"/>
                <a:gd name="T105" fmla="*/ 822 h 878"/>
                <a:gd name="T106" fmla="*/ 1332 w 1559"/>
                <a:gd name="T107" fmla="*/ 793 h 878"/>
                <a:gd name="T108" fmla="*/ 1361 w 1559"/>
                <a:gd name="T109" fmla="*/ 793 h 878"/>
                <a:gd name="T110" fmla="*/ 1446 w 1559"/>
                <a:gd name="T111" fmla="*/ 793 h 878"/>
                <a:gd name="T112" fmla="*/ 1502 w 1559"/>
                <a:gd name="T113" fmla="*/ 680 h 878"/>
                <a:gd name="T114" fmla="*/ 1559 w 1559"/>
                <a:gd name="T115" fmla="*/ 62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59" h="878">
                  <a:moveTo>
                    <a:pt x="1559" y="623"/>
                  </a:moveTo>
                  <a:lnTo>
                    <a:pt x="1389" y="453"/>
                  </a:lnTo>
                  <a:lnTo>
                    <a:pt x="1219" y="396"/>
                  </a:lnTo>
                  <a:lnTo>
                    <a:pt x="1219" y="425"/>
                  </a:lnTo>
                  <a:lnTo>
                    <a:pt x="1219" y="453"/>
                  </a:lnTo>
                  <a:lnTo>
                    <a:pt x="1134" y="481"/>
                  </a:lnTo>
                  <a:lnTo>
                    <a:pt x="1020" y="425"/>
                  </a:lnTo>
                  <a:lnTo>
                    <a:pt x="964" y="425"/>
                  </a:lnTo>
                  <a:lnTo>
                    <a:pt x="907" y="453"/>
                  </a:lnTo>
                  <a:lnTo>
                    <a:pt x="822" y="425"/>
                  </a:lnTo>
                  <a:lnTo>
                    <a:pt x="765" y="340"/>
                  </a:lnTo>
                  <a:lnTo>
                    <a:pt x="680" y="425"/>
                  </a:lnTo>
                  <a:lnTo>
                    <a:pt x="624" y="425"/>
                  </a:lnTo>
                  <a:lnTo>
                    <a:pt x="538" y="311"/>
                  </a:lnTo>
                  <a:lnTo>
                    <a:pt x="624" y="255"/>
                  </a:lnTo>
                  <a:lnTo>
                    <a:pt x="737" y="255"/>
                  </a:lnTo>
                  <a:lnTo>
                    <a:pt x="822" y="198"/>
                  </a:lnTo>
                  <a:lnTo>
                    <a:pt x="822" y="141"/>
                  </a:lnTo>
                  <a:lnTo>
                    <a:pt x="850" y="113"/>
                  </a:lnTo>
                  <a:lnTo>
                    <a:pt x="822" y="28"/>
                  </a:lnTo>
                  <a:lnTo>
                    <a:pt x="737" y="28"/>
                  </a:lnTo>
                  <a:lnTo>
                    <a:pt x="709" y="0"/>
                  </a:lnTo>
                  <a:lnTo>
                    <a:pt x="624" y="0"/>
                  </a:lnTo>
                  <a:lnTo>
                    <a:pt x="595" y="28"/>
                  </a:lnTo>
                  <a:lnTo>
                    <a:pt x="595" y="56"/>
                  </a:lnTo>
                  <a:lnTo>
                    <a:pt x="538" y="113"/>
                  </a:lnTo>
                  <a:lnTo>
                    <a:pt x="482" y="85"/>
                  </a:lnTo>
                  <a:lnTo>
                    <a:pt x="368" y="141"/>
                  </a:lnTo>
                  <a:lnTo>
                    <a:pt x="198" y="170"/>
                  </a:lnTo>
                  <a:lnTo>
                    <a:pt x="170" y="141"/>
                  </a:lnTo>
                  <a:lnTo>
                    <a:pt x="85" y="226"/>
                  </a:lnTo>
                  <a:lnTo>
                    <a:pt x="0" y="226"/>
                  </a:lnTo>
                  <a:lnTo>
                    <a:pt x="0" y="255"/>
                  </a:lnTo>
                  <a:lnTo>
                    <a:pt x="85" y="283"/>
                  </a:lnTo>
                  <a:lnTo>
                    <a:pt x="113" y="311"/>
                  </a:lnTo>
                  <a:lnTo>
                    <a:pt x="57" y="340"/>
                  </a:lnTo>
                  <a:lnTo>
                    <a:pt x="113" y="425"/>
                  </a:lnTo>
                  <a:lnTo>
                    <a:pt x="170" y="368"/>
                  </a:lnTo>
                  <a:lnTo>
                    <a:pt x="227" y="396"/>
                  </a:lnTo>
                  <a:lnTo>
                    <a:pt x="227" y="453"/>
                  </a:lnTo>
                  <a:lnTo>
                    <a:pt x="198" y="481"/>
                  </a:lnTo>
                  <a:lnTo>
                    <a:pt x="255" y="538"/>
                  </a:lnTo>
                  <a:lnTo>
                    <a:pt x="198" y="623"/>
                  </a:lnTo>
                  <a:lnTo>
                    <a:pt x="283" y="680"/>
                  </a:lnTo>
                  <a:lnTo>
                    <a:pt x="482" y="680"/>
                  </a:lnTo>
                  <a:lnTo>
                    <a:pt x="538" y="737"/>
                  </a:lnTo>
                  <a:lnTo>
                    <a:pt x="567" y="708"/>
                  </a:lnTo>
                  <a:lnTo>
                    <a:pt x="794" y="737"/>
                  </a:lnTo>
                  <a:lnTo>
                    <a:pt x="935" y="822"/>
                  </a:lnTo>
                  <a:lnTo>
                    <a:pt x="1105" y="878"/>
                  </a:lnTo>
                  <a:lnTo>
                    <a:pt x="1134" y="850"/>
                  </a:lnTo>
                  <a:lnTo>
                    <a:pt x="1162" y="793"/>
                  </a:lnTo>
                  <a:lnTo>
                    <a:pt x="1276" y="822"/>
                  </a:lnTo>
                  <a:lnTo>
                    <a:pt x="1332" y="793"/>
                  </a:lnTo>
                  <a:lnTo>
                    <a:pt x="1361" y="793"/>
                  </a:lnTo>
                  <a:lnTo>
                    <a:pt x="1446" y="793"/>
                  </a:lnTo>
                  <a:lnTo>
                    <a:pt x="1502" y="680"/>
                  </a:lnTo>
                  <a:lnTo>
                    <a:pt x="1559" y="623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4" name="Freeform 736">
              <a:extLst>
                <a:ext uri="{FF2B5EF4-FFF2-40B4-BE49-F238E27FC236}">
                  <a16:creationId xmlns:a16="http://schemas.microsoft.com/office/drawing/2014/main" id="{F1911CF2-B15C-4E64-96A0-C91E20AB42F4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" y="4640"/>
              <a:ext cx="822" cy="680"/>
            </a:xfrm>
            <a:custGeom>
              <a:avLst/>
              <a:gdLst>
                <a:gd name="T0" fmla="*/ 794 w 822"/>
                <a:gd name="T1" fmla="*/ 425 h 680"/>
                <a:gd name="T2" fmla="*/ 794 w 822"/>
                <a:gd name="T3" fmla="*/ 368 h 680"/>
                <a:gd name="T4" fmla="*/ 822 w 822"/>
                <a:gd name="T5" fmla="*/ 368 h 680"/>
                <a:gd name="T6" fmla="*/ 822 w 822"/>
                <a:gd name="T7" fmla="*/ 312 h 680"/>
                <a:gd name="T8" fmla="*/ 765 w 822"/>
                <a:gd name="T9" fmla="*/ 255 h 680"/>
                <a:gd name="T10" fmla="*/ 708 w 822"/>
                <a:gd name="T11" fmla="*/ 312 h 680"/>
                <a:gd name="T12" fmla="*/ 623 w 822"/>
                <a:gd name="T13" fmla="*/ 340 h 680"/>
                <a:gd name="T14" fmla="*/ 623 w 822"/>
                <a:gd name="T15" fmla="*/ 397 h 680"/>
                <a:gd name="T16" fmla="*/ 567 w 822"/>
                <a:gd name="T17" fmla="*/ 425 h 680"/>
                <a:gd name="T18" fmla="*/ 510 w 822"/>
                <a:gd name="T19" fmla="*/ 368 h 680"/>
                <a:gd name="T20" fmla="*/ 453 w 822"/>
                <a:gd name="T21" fmla="*/ 397 h 680"/>
                <a:gd name="T22" fmla="*/ 340 w 822"/>
                <a:gd name="T23" fmla="*/ 368 h 680"/>
                <a:gd name="T24" fmla="*/ 312 w 822"/>
                <a:gd name="T25" fmla="*/ 312 h 680"/>
                <a:gd name="T26" fmla="*/ 368 w 822"/>
                <a:gd name="T27" fmla="*/ 198 h 680"/>
                <a:gd name="T28" fmla="*/ 340 w 822"/>
                <a:gd name="T29" fmla="*/ 142 h 680"/>
                <a:gd name="T30" fmla="*/ 397 w 822"/>
                <a:gd name="T31" fmla="*/ 113 h 680"/>
                <a:gd name="T32" fmla="*/ 368 w 822"/>
                <a:gd name="T33" fmla="*/ 28 h 680"/>
                <a:gd name="T34" fmla="*/ 255 w 822"/>
                <a:gd name="T35" fmla="*/ 28 h 680"/>
                <a:gd name="T36" fmla="*/ 283 w 822"/>
                <a:gd name="T37" fmla="*/ 142 h 680"/>
                <a:gd name="T38" fmla="*/ 255 w 822"/>
                <a:gd name="T39" fmla="*/ 198 h 680"/>
                <a:gd name="T40" fmla="*/ 198 w 822"/>
                <a:gd name="T41" fmla="*/ 142 h 680"/>
                <a:gd name="T42" fmla="*/ 170 w 822"/>
                <a:gd name="T43" fmla="*/ 198 h 680"/>
                <a:gd name="T44" fmla="*/ 170 w 822"/>
                <a:gd name="T45" fmla="*/ 113 h 680"/>
                <a:gd name="T46" fmla="*/ 113 w 822"/>
                <a:gd name="T47" fmla="*/ 170 h 680"/>
                <a:gd name="T48" fmla="*/ 113 w 822"/>
                <a:gd name="T49" fmla="*/ 113 h 680"/>
                <a:gd name="T50" fmla="*/ 198 w 822"/>
                <a:gd name="T51" fmla="*/ 0 h 680"/>
                <a:gd name="T52" fmla="*/ 56 w 822"/>
                <a:gd name="T53" fmla="*/ 85 h 680"/>
                <a:gd name="T54" fmla="*/ 0 w 822"/>
                <a:gd name="T55" fmla="*/ 227 h 680"/>
                <a:gd name="T56" fmla="*/ 141 w 822"/>
                <a:gd name="T57" fmla="*/ 312 h 680"/>
                <a:gd name="T58" fmla="*/ 113 w 822"/>
                <a:gd name="T59" fmla="*/ 340 h 680"/>
                <a:gd name="T60" fmla="*/ 141 w 822"/>
                <a:gd name="T61" fmla="*/ 397 h 680"/>
                <a:gd name="T62" fmla="*/ 28 w 822"/>
                <a:gd name="T63" fmla="*/ 539 h 680"/>
                <a:gd name="T64" fmla="*/ 85 w 822"/>
                <a:gd name="T65" fmla="*/ 624 h 680"/>
                <a:gd name="T66" fmla="*/ 170 w 822"/>
                <a:gd name="T67" fmla="*/ 680 h 680"/>
                <a:gd name="T68" fmla="*/ 255 w 822"/>
                <a:gd name="T69" fmla="*/ 680 h 680"/>
                <a:gd name="T70" fmla="*/ 340 w 822"/>
                <a:gd name="T71" fmla="*/ 595 h 680"/>
                <a:gd name="T72" fmla="*/ 368 w 822"/>
                <a:gd name="T73" fmla="*/ 624 h 680"/>
                <a:gd name="T74" fmla="*/ 538 w 822"/>
                <a:gd name="T75" fmla="*/ 595 h 680"/>
                <a:gd name="T76" fmla="*/ 652 w 822"/>
                <a:gd name="T77" fmla="*/ 539 h 680"/>
                <a:gd name="T78" fmla="*/ 708 w 822"/>
                <a:gd name="T79" fmla="*/ 567 h 680"/>
                <a:gd name="T80" fmla="*/ 765 w 822"/>
                <a:gd name="T81" fmla="*/ 510 h 680"/>
                <a:gd name="T82" fmla="*/ 765 w 822"/>
                <a:gd name="T83" fmla="*/ 482 h 680"/>
                <a:gd name="T84" fmla="*/ 794 w 822"/>
                <a:gd name="T85" fmla="*/ 454 h 680"/>
                <a:gd name="T86" fmla="*/ 708 w 822"/>
                <a:gd name="T87" fmla="*/ 425 h 680"/>
                <a:gd name="T88" fmla="*/ 737 w 822"/>
                <a:gd name="T89" fmla="*/ 397 h 680"/>
                <a:gd name="T90" fmla="*/ 794 w 822"/>
                <a:gd name="T91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822" h="680">
                  <a:moveTo>
                    <a:pt x="794" y="425"/>
                  </a:moveTo>
                  <a:lnTo>
                    <a:pt x="794" y="368"/>
                  </a:lnTo>
                  <a:lnTo>
                    <a:pt x="822" y="368"/>
                  </a:lnTo>
                  <a:lnTo>
                    <a:pt x="822" y="312"/>
                  </a:lnTo>
                  <a:lnTo>
                    <a:pt x="765" y="255"/>
                  </a:lnTo>
                  <a:lnTo>
                    <a:pt x="708" y="312"/>
                  </a:lnTo>
                  <a:lnTo>
                    <a:pt x="623" y="340"/>
                  </a:lnTo>
                  <a:lnTo>
                    <a:pt x="623" y="397"/>
                  </a:lnTo>
                  <a:lnTo>
                    <a:pt x="567" y="425"/>
                  </a:lnTo>
                  <a:lnTo>
                    <a:pt x="510" y="368"/>
                  </a:lnTo>
                  <a:lnTo>
                    <a:pt x="453" y="397"/>
                  </a:lnTo>
                  <a:lnTo>
                    <a:pt x="340" y="368"/>
                  </a:lnTo>
                  <a:lnTo>
                    <a:pt x="312" y="312"/>
                  </a:lnTo>
                  <a:lnTo>
                    <a:pt x="368" y="198"/>
                  </a:lnTo>
                  <a:lnTo>
                    <a:pt x="340" y="142"/>
                  </a:lnTo>
                  <a:lnTo>
                    <a:pt x="397" y="113"/>
                  </a:lnTo>
                  <a:lnTo>
                    <a:pt x="368" y="28"/>
                  </a:lnTo>
                  <a:lnTo>
                    <a:pt x="255" y="28"/>
                  </a:lnTo>
                  <a:lnTo>
                    <a:pt x="283" y="142"/>
                  </a:lnTo>
                  <a:lnTo>
                    <a:pt x="255" y="198"/>
                  </a:lnTo>
                  <a:lnTo>
                    <a:pt x="198" y="142"/>
                  </a:lnTo>
                  <a:lnTo>
                    <a:pt x="170" y="198"/>
                  </a:lnTo>
                  <a:lnTo>
                    <a:pt x="170" y="113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198" y="0"/>
                  </a:lnTo>
                  <a:lnTo>
                    <a:pt x="56" y="85"/>
                  </a:lnTo>
                  <a:lnTo>
                    <a:pt x="0" y="227"/>
                  </a:lnTo>
                  <a:lnTo>
                    <a:pt x="141" y="312"/>
                  </a:lnTo>
                  <a:lnTo>
                    <a:pt x="113" y="340"/>
                  </a:lnTo>
                  <a:lnTo>
                    <a:pt x="141" y="397"/>
                  </a:lnTo>
                  <a:lnTo>
                    <a:pt x="28" y="539"/>
                  </a:lnTo>
                  <a:lnTo>
                    <a:pt x="85" y="624"/>
                  </a:lnTo>
                  <a:lnTo>
                    <a:pt x="170" y="680"/>
                  </a:lnTo>
                  <a:lnTo>
                    <a:pt x="255" y="680"/>
                  </a:lnTo>
                  <a:lnTo>
                    <a:pt x="340" y="595"/>
                  </a:lnTo>
                  <a:lnTo>
                    <a:pt x="368" y="624"/>
                  </a:lnTo>
                  <a:lnTo>
                    <a:pt x="538" y="595"/>
                  </a:lnTo>
                  <a:lnTo>
                    <a:pt x="652" y="539"/>
                  </a:lnTo>
                  <a:lnTo>
                    <a:pt x="708" y="567"/>
                  </a:lnTo>
                  <a:lnTo>
                    <a:pt x="765" y="510"/>
                  </a:lnTo>
                  <a:lnTo>
                    <a:pt x="765" y="482"/>
                  </a:lnTo>
                  <a:lnTo>
                    <a:pt x="794" y="454"/>
                  </a:lnTo>
                  <a:lnTo>
                    <a:pt x="708" y="425"/>
                  </a:lnTo>
                  <a:lnTo>
                    <a:pt x="737" y="397"/>
                  </a:lnTo>
                  <a:lnTo>
                    <a:pt x="794" y="425"/>
                  </a:lnTo>
                  <a:close/>
                </a:path>
              </a:pathLst>
            </a:custGeom>
            <a:ln w="12700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050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8ED07B7B-2921-41CB-9F56-495947F7D50C}"/>
              </a:ext>
            </a:extLst>
          </p:cNvPr>
          <p:cNvGrpSpPr/>
          <p:nvPr/>
        </p:nvGrpSpPr>
        <p:grpSpPr>
          <a:xfrm>
            <a:off x="1804700" y="899170"/>
            <a:ext cx="1826828" cy="1238966"/>
            <a:chOff x="4457696" y="2443163"/>
            <a:chExt cx="4459098" cy="3024189"/>
          </a:xfrm>
        </p:grpSpPr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20238E73-1041-44C0-9041-A99502368B7E}"/>
                </a:ext>
              </a:extLst>
            </p:cNvPr>
            <p:cNvSpPr/>
            <p:nvPr/>
          </p:nvSpPr>
          <p:spPr>
            <a:xfrm>
              <a:off x="7581896" y="2443163"/>
              <a:ext cx="1262871" cy="341710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5005DE0A-6B6F-480A-BD48-5F0027EED934}"/>
                </a:ext>
              </a:extLst>
            </p:cNvPr>
            <p:cNvSpPr/>
            <p:nvPr/>
          </p:nvSpPr>
          <p:spPr>
            <a:xfrm>
              <a:off x="4457696" y="2547938"/>
              <a:ext cx="4453143" cy="2919414"/>
            </a:xfrm>
            <a:prstGeom prst="rect">
              <a:avLst/>
            </a:prstGeom>
            <a:gradFill flip="none" rotWithShape="1">
              <a:gsLst>
                <a:gs pos="0">
                  <a:srgbClr val="5B9BD5">
                    <a:lumMod val="5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rgbClr val="00B0F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32DCA424-2008-4951-8748-88FEA292D1BF}"/>
                </a:ext>
              </a:extLst>
            </p:cNvPr>
            <p:cNvSpPr/>
            <p:nvPr/>
          </p:nvSpPr>
          <p:spPr>
            <a:xfrm>
              <a:off x="6924673" y="2690820"/>
              <a:ext cx="1133478" cy="404801"/>
            </a:xfrm>
            <a:prstGeom prst="ellipse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0" name="台形 69">
              <a:extLst>
                <a:ext uri="{FF2B5EF4-FFF2-40B4-BE49-F238E27FC236}">
                  <a16:creationId xmlns:a16="http://schemas.microsoft.com/office/drawing/2014/main" id="{5DA5B049-4E4A-43A5-B56F-6E55455DA88B}"/>
                </a:ext>
              </a:extLst>
            </p:cNvPr>
            <p:cNvSpPr/>
            <p:nvPr/>
          </p:nvSpPr>
          <p:spPr>
            <a:xfrm rot="10800000" flipV="1">
              <a:off x="6815137" y="2786071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1" name="台形 70">
              <a:extLst>
                <a:ext uri="{FF2B5EF4-FFF2-40B4-BE49-F238E27FC236}">
                  <a16:creationId xmlns:a16="http://schemas.microsoft.com/office/drawing/2014/main" id="{317899DE-FB49-45F4-8FE5-60DF518E0D84}"/>
                </a:ext>
              </a:extLst>
            </p:cNvPr>
            <p:cNvSpPr/>
            <p:nvPr/>
          </p:nvSpPr>
          <p:spPr>
            <a:xfrm rot="10800000" flipV="1">
              <a:off x="6877049" y="2843221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01623C05-1469-48E7-832F-30072C3DB529}"/>
                </a:ext>
              </a:extLst>
            </p:cNvPr>
            <p:cNvSpPr/>
            <p:nvPr/>
          </p:nvSpPr>
          <p:spPr>
            <a:xfrm rot="10800000" flipV="1">
              <a:off x="6967536" y="291465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36CADF5E-D8A3-490B-85E1-6DEC5434EE26}"/>
                </a:ext>
              </a:extLst>
            </p:cNvPr>
            <p:cNvSpPr/>
            <p:nvPr/>
          </p:nvSpPr>
          <p:spPr>
            <a:xfrm rot="10800000" flipV="1">
              <a:off x="7077072" y="296703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7141C6E4-6AA2-42EB-A68F-CD67A53B38E2}"/>
                </a:ext>
              </a:extLst>
            </p:cNvPr>
            <p:cNvSpPr/>
            <p:nvPr/>
          </p:nvSpPr>
          <p:spPr>
            <a:xfrm rot="10800000" flipV="1">
              <a:off x="7181849" y="287655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5" name="台形 74">
              <a:extLst>
                <a:ext uri="{FF2B5EF4-FFF2-40B4-BE49-F238E27FC236}">
                  <a16:creationId xmlns:a16="http://schemas.microsoft.com/office/drawing/2014/main" id="{09BE5ED6-99BA-403C-9308-AC102C13A954}"/>
                </a:ext>
              </a:extLst>
            </p:cNvPr>
            <p:cNvSpPr/>
            <p:nvPr/>
          </p:nvSpPr>
          <p:spPr>
            <a:xfrm rot="10800000" flipV="1">
              <a:off x="7296149" y="2924183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3DC8E005-80BA-47CD-BE2A-86C69C8BAD8B}"/>
                </a:ext>
              </a:extLst>
            </p:cNvPr>
            <p:cNvSpPr/>
            <p:nvPr/>
          </p:nvSpPr>
          <p:spPr>
            <a:xfrm rot="10800000" flipV="1">
              <a:off x="7362824" y="2933692"/>
              <a:ext cx="172257" cy="438156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7" name="台形 76">
              <a:extLst>
                <a:ext uri="{FF2B5EF4-FFF2-40B4-BE49-F238E27FC236}">
                  <a16:creationId xmlns:a16="http://schemas.microsoft.com/office/drawing/2014/main" id="{24D47B90-F2D8-4469-A9B5-31CD3AC66BC3}"/>
                </a:ext>
              </a:extLst>
            </p:cNvPr>
            <p:cNvSpPr/>
            <p:nvPr/>
          </p:nvSpPr>
          <p:spPr>
            <a:xfrm rot="10800000" flipV="1">
              <a:off x="7496173" y="2962276"/>
              <a:ext cx="172257" cy="552447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8" name="台形 77">
              <a:extLst>
                <a:ext uri="{FF2B5EF4-FFF2-40B4-BE49-F238E27FC236}">
                  <a16:creationId xmlns:a16="http://schemas.microsoft.com/office/drawing/2014/main" id="{FDA97793-D6D4-436C-A4EF-915A3052DEEA}"/>
                </a:ext>
              </a:extLst>
            </p:cNvPr>
            <p:cNvSpPr/>
            <p:nvPr/>
          </p:nvSpPr>
          <p:spPr>
            <a:xfrm rot="10800000" flipV="1">
              <a:off x="7572373" y="2967038"/>
              <a:ext cx="172257" cy="552447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9" name="台形 78">
              <a:extLst>
                <a:ext uri="{FF2B5EF4-FFF2-40B4-BE49-F238E27FC236}">
                  <a16:creationId xmlns:a16="http://schemas.microsoft.com/office/drawing/2014/main" id="{E3C088D3-4C6A-4F93-9FE1-2BEBDE4A1BFF}"/>
                </a:ext>
              </a:extLst>
            </p:cNvPr>
            <p:cNvSpPr/>
            <p:nvPr/>
          </p:nvSpPr>
          <p:spPr>
            <a:xfrm rot="10800000" flipV="1">
              <a:off x="7029448" y="3100389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8C993C72-44E7-406A-A989-FFE5FB4C5FEF}"/>
                </a:ext>
              </a:extLst>
            </p:cNvPr>
            <p:cNvSpPr/>
            <p:nvPr/>
          </p:nvSpPr>
          <p:spPr>
            <a:xfrm rot="10800000" flipV="1">
              <a:off x="7191373" y="3162302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1" name="台形 80">
              <a:extLst>
                <a:ext uri="{FF2B5EF4-FFF2-40B4-BE49-F238E27FC236}">
                  <a16:creationId xmlns:a16="http://schemas.microsoft.com/office/drawing/2014/main" id="{F6376BAA-6D0B-4AB1-B488-E9001BCC5FD5}"/>
                </a:ext>
              </a:extLst>
            </p:cNvPr>
            <p:cNvSpPr/>
            <p:nvPr/>
          </p:nvSpPr>
          <p:spPr>
            <a:xfrm rot="10800000" flipV="1">
              <a:off x="7343773" y="3348040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2" name="台形 81">
              <a:extLst>
                <a:ext uri="{FF2B5EF4-FFF2-40B4-BE49-F238E27FC236}">
                  <a16:creationId xmlns:a16="http://schemas.microsoft.com/office/drawing/2014/main" id="{7CB774EF-0FFB-4E02-9677-C5376EDC21CC}"/>
                </a:ext>
              </a:extLst>
            </p:cNvPr>
            <p:cNvSpPr/>
            <p:nvPr/>
          </p:nvSpPr>
          <p:spPr>
            <a:xfrm rot="10800000" flipV="1">
              <a:off x="7706530" y="3019417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31F84761-D6AA-4FFE-AAEC-D64051494BAA}"/>
                </a:ext>
              </a:extLst>
            </p:cNvPr>
            <p:cNvSpPr/>
            <p:nvPr/>
          </p:nvSpPr>
          <p:spPr>
            <a:xfrm rot="10800000" flipV="1">
              <a:off x="7792255" y="2976554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4" name="台形 83">
              <a:extLst>
                <a:ext uri="{FF2B5EF4-FFF2-40B4-BE49-F238E27FC236}">
                  <a16:creationId xmlns:a16="http://schemas.microsoft.com/office/drawing/2014/main" id="{89D24B28-468A-4564-9AF3-09C10B60EBEA}"/>
                </a:ext>
              </a:extLst>
            </p:cNvPr>
            <p:cNvSpPr/>
            <p:nvPr/>
          </p:nvSpPr>
          <p:spPr>
            <a:xfrm rot="10800000" flipV="1">
              <a:off x="7901793" y="2933691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5" name="台形 84">
              <a:extLst>
                <a:ext uri="{FF2B5EF4-FFF2-40B4-BE49-F238E27FC236}">
                  <a16:creationId xmlns:a16="http://schemas.microsoft.com/office/drawing/2014/main" id="{D1FE83E3-210B-4F7E-B91D-AA816860B987}"/>
                </a:ext>
              </a:extLst>
            </p:cNvPr>
            <p:cNvSpPr/>
            <p:nvPr/>
          </p:nvSpPr>
          <p:spPr>
            <a:xfrm rot="10800000" flipV="1">
              <a:off x="7963705" y="2871779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6" name="台形 85">
              <a:extLst>
                <a:ext uri="{FF2B5EF4-FFF2-40B4-BE49-F238E27FC236}">
                  <a16:creationId xmlns:a16="http://schemas.microsoft.com/office/drawing/2014/main" id="{45113653-68F6-4575-B91F-8D5D0D3B329F}"/>
                </a:ext>
              </a:extLst>
            </p:cNvPr>
            <p:cNvSpPr/>
            <p:nvPr/>
          </p:nvSpPr>
          <p:spPr>
            <a:xfrm rot="10800000" flipV="1">
              <a:off x="8443911" y="2700346"/>
              <a:ext cx="447675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7" name="台形 86">
              <a:extLst>
                <a:ext uri="{FF2B5EF4-FFF2-40B4-BE49-F238E27FC236}">
                  <a16:creationId xmlns:a16="http://schemas.microsoft.com/office/drawing/2014/main" id="{AD2CA89A-5768-46D5-8894-BCEFD505D10B}"/>
                </a:ext>
              </a:extLst>
            </p:cNvPr>
            <p:cNvSpPr/>
            <p:nvPr/>
          </p:nvSpPr>
          <p:spPr>
            <a:xfrm rot="10800000" flipV="1">
              <a:off x="8124824" y="2886067"/>
              <a:ext cx="177016" cy="123832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台形 87">
              <a:extLst>
                <a:ext uri="{FF2B5EF4-FFF2-40B4-BE49-F238E27FC236}">
                  <a16:creationId xmlns:a16="http://schemas.microsoft.com/office/drawing/2014/main" id="{E38F9FE5-9BEB-4F55-BD55-19475998C44C}"/>
                </a:ext>
              </a:extLst>
            </p:cNvPr>
            <p:cNvSpPr/>
            <p:nvPr/>
          </p:nvSpPr>
          <p:spPr>
            <a:xfrm rot="10800000" flipV="1">
              <a:off x="8220073" y="2814638"/>
              <a:ext cx="247651" cy="22859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台形 88">
              <a:extLst>
                <a:ext uri="{FF2B5EF4-FFF2-40B4-BE49-F238E27FC236}">
                  <a16:creationId xmlns:a16="http://schemas.microsoft.com/office/drawing/2014/main" id="{32B24E27-4D1E-4499-A140-6918A810FC77}"/>
                </a:ext>
              </a:extLst>
            </p:cNvPr>
            <p:cNvSpPr/>
            <p:nvPr/>
          </p:nvSpPr>
          <p:spPr>
            <a:xfrm rot="10800000" flipV="1">
              <a:off x="8348659" y="2814638"/>
              <a:ext cx="247651" cy="261917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0" name="台形 89">
              <a:extLst>
                <a:ext uri="{FF2B5EF4-FFF2-40B4-BE49-F238E27FC236}">
                  <a16:creationId xmlns:a16="http://schemas.microsoft.com/office/drawing/2014/main" id="{2E4DEA9B-F756-40CE-B74B-72BE18DE8AEA}"/>
                </a:ext>
              </a:extLst>
            </p:cNvPr>
            <p:cNvSpPr/>
            <p:nvPr/>
          </p:nvSpPr>
          <p:spPr>
            <a:xfrm rot="10800000" flipV="1">
              <a:off x="8639170" y="2843204"/>
              <a:ext cx="180977" cy="238113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1" name="台形 90">
              <a:extLst>
                <a:ext uri="{FF2B5EF4-FFF2-40B4-BE49-F238E27FC236}">
                  <a16:creationId xmlns:a16="http://schemas.microsoft.com/office/drawing/2014/main" id="{B9B05B9F-C69B-4CF4-AD90-F53D95105F58}"/>
                </a:ext>
              </a:extLst>
            </p:cNvPr>
            <p:cNvSpPr/>
            <p:nvPr/>
          </p:nvSpPr>
          <p:spPr>
            <a:xfrm rot="10800000" flipV="1">
              <a:off x="8720132" y="2671753"/>
              <a:ext cx="180977" cy="404801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42ED07EF-1E19-4E16-9DAD-BB9444380D7F}"/>
                </a:ext>
              </a:extLst>
            </p:cNvPr>
            <p:cNvSpPr/>
            <p:nvPr/>
          </p:nvSpPr>
          <p:spPr>
            <a:xfrm rot="10800000" flipV="1">
              <a:off x="6815137" y="2817023"/>
              <a:ext cx="1272393" cy="1004878"/>
            </a:xfrm>
            <a:custGeom>
              <a:avLst/>
              <a:gdLst>
                <a:gd name="connsiteX0" fmla="*/ 1225959 w 1272393"/>
                <a:gd name="connsiteY0" fmla="*/ 0 h 1004878"/>
                <a:gd name="connsiteX1" fmla="*/ 1133090 w 1272393"/>
                <a:gd name="connsiteY1" fmla="*/ 0 h 1004878"/>
                <a:gd name="connsiteX2" fmla="*/ 1124773 w 1272393"/>
                <a:gd name="connsiteY2" fmla="*/ 57150 h 1004878"/>
                <a:gd name="connsiteX3" fmla="*/ 1071178 w 1272393"/>
                <a:gd name="connsiteY3" fmla="*/ 57150 h 1004878"/>
                <a:gd name="connsiteX4" fmla="*/ 1060782 w 1272393"/>
                <a:gd name="connsiteY4" fmla="*/ 128587 h 1004878"/>
                <a:gd name="connsiteX5" fmla="*/ 980691 w 1272393"/>
                <a:gd name="connsiteY5" fmla="*/ 128587 h 1004878"/>
                <a:gd name="connsiteX6" fmla="*/ 968546 w 1272393"/>
                <a:gd name="connsiteY6" fmla="*/ 212041 h 1004878"/>
                <a:gd name="connsiteX7" fmla="*/ 964024 w 1272393"/>
                <a:gd name="connsiteY7" fmla="*/ 180967 h 1004878"/>
                <a:gd name="connsiteX8" fmla="*/ 872414 w 1272393"/>
                <a:gd name="connsiteY8" fmla="*/ 180967 h 1004878"/>
                <a:gd name="connsiteX9" fmla="*/ 859247 w 1272393"/>
                <a:gd name="connsiteY9" fmla="*/ 90487 h 1004878"/>
                <a:gd name="connsiteX10" fmla="*/ 766378 w 1272393"/>
                <a:gd name="connsiteY10" fmla="*/ 90487 h 1004878"/>
                <a:gd name="connsiteX11" fmla="*/ 752197 w 1272393"/>
                <a:gd name="connsiteY11" fmla="*/ 187932 h 1004878"/>
                <a:gd name="connsiteX12" fmla="*/ 744947 w 1272393"/>
                <a:gd name="connsiteY12" fmla="*/ 138112 h 1004878"/>
                <a:gd name="connsiteX13" fmla="*/ 652078 w 1272393"/>
                <a:gd name="connsiteY13" fmla="*/ 138112 h 1004878"/>
                <a:gd name="connsiteX14" fmla="*/ 650694 w 1272393"/>
                <a:gd name="connsiteY14" fmla="*/ 147621 h 1004878"/>
                <a:gd name="connsiteX15" fmla="*/ 582263 w 1272393"/>
                <a:gd name="connsiteY15" fmla="*/ 147621 h 1004878"/>
                <a:gd name="connsiteX16" fmla="*/ 569848 w 1272393"/>
                <a:gd name="connsiteY16" fmla="*/ 330084 h 1004878"/>
                <a:gd name="connsiteX17" fmla="*/ 561543 w 1272393"/>
                <a:gd name="connsiteY17" fmla="*/ 176205 h 1004878"/>
                <a:gd name="connsiteX18" fmla="*/ 448914 w 1272393"/>
                <a:gd name="connsiteY18" fmla="*/ 176205 h 1004878"/>
                <a:gd name="connsiteX19" fmla="*/ 448657 w 1272393"/>
                <a:gd name="connsiteY19" fmla="*/ 180967 h 1004878"/>
                <a:gd name="connsiteX20" fmla="*/ 372714 w 1272393"/>
                <a:gd name="connsiteY20" fmla="*/ 180967 h 1004878"/>
                <a:gd name="connsiteX21" fmla="*/ 366377 w 1272393"/>
                <a:gd name="connsiteY21" fmla="*/ 298403 h 1004878"/>
                <a:gd name="connsiteX22" fmla="*/ 359568 w 1272393"/>
                <a:gd name="connsiteY22" fmla="*/ 233346 h 1004878"/>
                <a:gd name="connsiteX23" fmla="*/ 278607 w 1272393"/>
                <a:gd name="connsiteY23" fmla="*/ 233346 h 1004878"/>
                <a:gd name="connsiteX24" fmla="*/ 278468 w 1272393"/>
                <a:gd name="connsiteY24" fmla="*/ 234676 h 1004878"/>
                <a:gd name="connsiteX25" fmla="*/ 273843 w 1272393"/>
                <a:gd name="connsiteY25" fmla="*/ 190483 h 1004878"/>
                <a:gd name="connsiteX26" fmla="*/ 192882 w 1272393"/>
                <a:gd name="connsiteY26" fmla="*/ 190483 h 1004878"/>
                <a:gd name="connsiteX27" fmla="*/ 180837 w 1272393"/>
                <a:gd name="connsiteY27" fmla="*/ 305585 h 1004878"/>
                <a:gd name="connsiteX28" fmla="*/ 164305 w 1272393"/>
                <a:gd name="connsiteY28" fmla="*/ 147620 h 1004878"/>
                <a:gd name="connsiteX29" fmla="*/ 108872 w 1272393"/>
                <a:gd name="connsiteY29" fmla="*/ 147620 h 1004878"/>
                <a:gd name="connsiteX30" fmla="*/ 102393 w 1272393"/>
                <a:gd name="connsiteY30" fmla="*/ 85708 h 1004878"/>
                <a:gd name="connsiteX31" fmla="*/ 21432 w 1272393"/>
                <a:gd name="connsiteY31" fmla="*/ 85708 h 1004878"/>
                <a:gd name="connsiteX32" fmla="*/ 0 w 1272393"/>
                <a:gd name="connsiteY32" fmla="*/ 290501 h 1004878"/>
                <a:gd name="connsiteX33" fmla="*/ 68391 w 1272393"/>
                <a:gd name="connsiteY33" fmla="*/ 290501 h 1004878"/>
                <a:gd name="connsiteX34" fmla="*/ 61912 w 1272393"/>
                <a:gd name="connsiteY34" fmla="*/ 352413 h 1004878"/>
                <a:gd name="connsiteX35" fmla="*/ 175936 w 1272393"/>
                <a:gd name="connsiteY35" fmla="*/ 352413 h 1004878"/>
                <a:gd name="connsiteX36" fmla="*/ 171450 w 1272393"/>
                <a:gd name="connsiteY36" fmla="*/ 395276 h 1004878"/>
                <a:gd name="connsiteX37" fmla="*/ 261661 w 1272393"/>
                <a:gd name="connsiteY37" fmla="*/ 395276 h 1004878"/>
                <a:gd name="connsiteX38" fmla="*/ 257175 w 1272393"/>
                <a:gd name="connsiteY38" fmla="*/ 438139 h 1004878"/>
                <a:gd name="connsiteX39" fmla="*/ 358835 w 1272393"/>
                <a:gd name="connsiteY39" fmla="*/ 438139 h 1004878"/>
                <a:gd name="connsiteX40" fmla="*/ 342900 w 1272393"/>
                <a:gd name="connsiteY40" fmla="*/ 733414 h 1004878"/>
                <a:gd name="connsiteX41" fmla="*/ 428719 w 1272393"/>
                <a:gd name="connsiteY41" fmla="*/ 733414 h 1004878"/>
                <a:gd name="connsiteX42" fmla="*/ 391332 w 1272393"/>
                <a:gd name="connsiteY42" fmla="*/ 1004878 h 1004878"/>
                <a:gd name="connsiteX43" fmla="*/ 743757 w 1272393"/>
                <a:gd name="connsiteY43" fmla="*/ 1004878 h 1004878"/>
                <a:gd name="connsiteX44" fmla="*/ 718177 w 1272393"/>
                <a:gd name="connsiteY44" fmla="*/ 819140 h 1004878"/>
                <a:gd name="connsiteX45" fmla="*/ 896157 w 1272393"/>
                <a:gd name="connsiteY45" fmla="*/ 819140 h 1004878"/>
                <a:gd name="connsiteX46" fmla="*/ 887630 w 1272393"/>
                <a:gd name="connsiteY46" fmla="*/ 757227 h 1004878"/>
                <a:gd name="connsiteX47" fmla="*/ 1058082 w 1272393"/>
                <a:gd name="connsiteY47" fmla="*/ 757227 h 1004878"/>
                <a:gd name="connsiteX48" fmla="*/ 1015449 w 1272393"/>
                <a:gd name="connsiteY48" fmla="*/ 447665 h 1004878"/>
                <a:gd name="connsiteX49" fmla="*/ 1119994 w 1272393"/>
                <a:gd name="connsiteY49" fmla="*/ 447665 h 1004878"/>
                <a:gd name="connsiteX50" fmla="*/ 1109598 w 1272393"/>
                <a:gd name="connsiteY50" fmla="*/ 376228 h 1004878"/>
                <a:gd name="connsiteX51" fmla="*/ 1210481 w 1272393"/>
                <a:gd name="connsiteY51" fmla="*/ 376228 h 1004878"/>
                <a:gd name="connsiteX52" fmla="*/ 1202164 w 1272393"/>
                <a:gd name="connsiteY52" fmla="*/ 319078 h 1004878"/>
                <a:gd name="connsiteX53" fmla="*/ 1272393 w 1272393"/>
                <a:gd name="connsiteY53" fmla="*/ 319078 h 100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272393" h="1004878">
                  <a:moveTo>
                    <a:pt x="1225959" y="0"/>
                  </a:moveTo>
                  <a:lnTo>
                    <a:pt x="1133090" y="0"/>
                  </a:lnTo>
                  <a:lnTo>
                    <a:pt x="1124773" y="57150"/>
                  </a:lnTo>
                  <a:lnTo>
                    <a:pt x="1071178" y="57150"/>
                  </a:lnTo>
                  <a:lnTo>
                    <a:pt x="1060782" y="128587"/>
                  </a:lnTo>
                  <a:lnTo>
                    <a:pt x="980691" y="128587"/>
                  </a:lnTo>
                  <a:lnTo>
                    <a:pt x="968546" y="212041"/>
                  </a:lnTo>
                  <a:lnTo>
                    <a:pt x="964024" y="180967"/>
                  </a:lnTo>
                  <a:lnTo>
                    <a:pt x="872414" y="180967"/>
                  </a:lnTo>
                  <a:lnTo>
                    <a:pt x="859247" y="90487"/>
                  </a:lnTo>
                  <a:lnTo>
                    <a:pt x="766378" y="90487"/>
                  </a:lnTo>
                  <a:lnTo>
                    <a:pt x="752197" y="187932"/>
                  </a:lnTo>
                  <a:lnTo>
                    <a:pt x="744947" y="138112"/>
                  </a:lnTo>
                  <a:lnTo>
                    <a:pt x="652078" y="138112"/>
                  </a:lnTo>
                  <a:lnTo>
                    <a:pt x="650694" y="147621"/>
                  </a:lnTo>
                  <a:lnTo>
                    <a:pt x="582263" y="147621"/>
                  </a:lnTo>
                  <a:lnTo>
                    <a:pt x="569848" y="330084"/>
                  </a:lnTo>
                  <a:lnTo>
                    <a:pt x="561543" y="176205"/>
                  </a:lnTo>
                  <a:lnTo>
                    <a:pt x="448914" y="176205"/>
                  </a:lnTo>
                  <a:lnTo>
                    <a:pt x="448657" y="180967"/>
                  </a:lnTo>
                  <a:lnTo>
                    <a:pt x="372714" y="180967"/>
                  </a:lnTo>
                  <a:lnTo>
                    <a:pt x="366377" y="298403"/>
                  </a:lnTo>
                  <a:lnTo>
                    <a:pt x="359568" y="233346"/>
                  </a:lnTo>
                  <a:lnTo>
                    <a:pt x="278607" y="233346"/>
                  </a:lnTo>
                  <a:lnTo>
                    <a:pt x="278468" y="234676"/>
                  </a:lnTo>
                  <a:lnTo>
                    <a:pt x="273843" y="190483"/>
                  </a:lnTo>
                  <a:lnTo>
                    <a:pt x="192882" y="190483"/>
                  </a:lnTo>
                  <a:lnTo>
                    <a:pt x="180837" y="305585"/>
                  </a:lnTo>
                  <a:lnTo>
                    <a:pt x="164305" y="147620"/>
                  </a:lnTo>
                  <a:lnTo>
                    <a:pt x="108872" y="147620"/>
                  </a:lnTo>
                  <a:lnTo>
                    <a:pt x="102393" y="85708"/>
                  </a:lnTo>
                  <a:lnTo>
                    <a:pt x="21432" y="85708"/>
                  </a:lnTo>
                  <a:lnTo>
                    <a:pt x="0" y="290501"/>
                  </a:lnTo>
                  <a:lnTo>
                    <a:pt x="68391" y="290501"/>
                  </a:lnTo>
                  <a:lnTo>
                    <a:pt x="61912" y="352413"/>
                  </a:lnTo>
                  <a:lnTo>
                    <a:pt x="175936" y="352413"/>
                  </a:lnTo>
                  <a:lnTo>
                    <a:pt x="171450" y="395276"/>
                  </a:lnTo>
                  <a:lnTo>
                    <a:pt x="261661" y="395276"/>
                  </a:lnTo>
                  <a:lnTo>
                    <a:pt x="257175" y="438139"/>
                  </a:lnTo>
                  <a:lnTo>
                    <a:pt x="358835" y="438139"/>
                  </a:lnTo>
                  <a:lnTo>
                    <a:pt x="342900" y="733414"/>
                  </a:lnTo>
                  <a:lnTo>
                    <a:pt x="428719" y="733414"/>
                  </a:lnTo>
                  <a:lnTo>
                    <a:pt x="391332" y="1004878"/>
                  </a:lnTo>
                  <a:lnTo>
                    <a:pt x="743757" y="1004878"/>
                  </a:lnTo>
                  <a:lnTo>
                    <a:pt x="718177" y="819140"/>
                  </a:lnTo>
                  <a:lnTo>
                    <a:pt x="896157" y="819140"/>
                  </a:lnTo>
                  <a:lnTo>
                    <a:pt x="887630" y="757227"/>
                  </a:lnTo>
                  <a:lnTo>
                    <a:pt x="1058082" y="757227"/>
                  </a:lnTo>
                  <a:lnTo>
                    <a:pt x="1015449" y="447665"/>
                  </a:lnTo>
                  <a:lnTo>
                    <a:pt x="1119994" y="447665"/>
                  </a:lnTo>
                  <a:lnTo>
                    <a:pt x="1109598" y="376228"/>
                  </a:lnTo>
                  <a:lnTo>
                    <a:pt x="1210481" y="376228"/>
                  </a:lnTo>
                  <a:lnTo>
                    <a:pt x="1202164" y="319078"/>
                  </a:lnTo>
                  <a:lnTo>
                    <a:pt x="1272393" y="319078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A6B48565-D19C-4609-8477-A841567B1346}"/>
                </a:ext>
              </a:extLst>
            </p:cNvPr>
            <p:cNvSpPr/>
            <p:nvPr/>
          </p:nvSpPr>
          <p:spPr>
            <a:xfrm rot="10800000" flipV="1">
              <a:off x="8124824" y="2697162"/>
              <a:ext cx="776285" cy="409564"/>
            </a:xfrm>
            <a:custGeom>
              <a:avLst/>
              <a:gdLst>
                <a:gd name="connsiteX0" fmla="*/ 135733 w 776285"/>
                <a:gd name="connsiteY0" fmla="*/ 0 h 409564"/>
                <a:gd name="connsiteX1" fmla="*/ 45244 w 776285"/>
                <a:gd name="connsiteY1" fmla="*/ 0 h 409564"/>
                <a:gd name="connsiteX2" fmla="*/ 0 w 776285"/>
                <a:gd name="connsiteY2" fmla="*/ 404801 h 409564"/>
                <a:gd name="connsiteX3" fmla="*/ 81867 w 776285"/>
                <a:gd name="connsiteY3" fmla="*/ 404801 h 409564"/>
                <a:gd name="connsiteX4" fmla="*/ 80962 w 776285"/>
                <a:gd name="connsiteY4" fmla="*/ 409564 h 409564"/>
                <a:gd name="connsiteX5" fmla="*/ 261939 w 776285"/>
                <a:gd name="connsiteY5" fmla="*/ 409564 h 409564"/>
                <a:gd name="connsiteX6" fmla="*/ 250179 w 776285"/>
                <a:gd name="connsiteY6" fmla="*/ 347671 h 409564"/>
                <a:gd name="connsiteX7" fmla="*/ 318304 w 776285"/>
                <a:gd name="connsiteY7" fmla="*/ 347671 h 409564"/>
                <a:gd name="connsiteX8" fmla="*/ 304799 w 776285"/>
                <a:gd name="connsiteY8" fmla="*/ 404802 h 409564"/>
                <a:gd name="connsiteX9" fmla="*/ 552450 w 776285"/>
                <a:gd name="connsiteY9" fmla="*/ 404802 h 409564"/>
                <a:gd name="connsiteX10" fmla="*/ 544574 w 776285"/>
                <a:gd name="connsiteY10" fmla="*/ 371483 h 409564"/>
                <a:gd name="connsiteX11" fmla="*/ 681036 w 776285"/>
                <a:gd name="connsiteY11" fmla="*/ 371483 h 409564"/>
                <a:gd name="connsiteX12" fmla="*/ 672702 w 776285"/>
                <a:gd name="connsiteY12" fmla="*/ 338146 h 409564"/>
                <a:gd name="connsiteX13" fmla="*/ 776285 w 776285"/>
                <a:gd name="connsiteY13" fmla="*/ 338146 h 409564"/>
                <a:gd name="connsiteX14" fmla="*/ 745327 w 776285"/>
                <a:gd name="connsiteY14" fmla="*/ 214314 h 409564"/>
                <a:gd name="connsiteX15" fmla="*/ 641744 w 776285"/>
                <a:gd name="connsiteY15" fmla="*/ 214314 h 409564"/>
                <a:gd name="connsiteX16" fmla="*/ 623887 w 776285"/>
                <a:gd name="connsiteY16" fmla="*/ 142885 h 409564"/>
                <a:gd name="connsiteX17" fmla="*/ 490537 w 776285"/>
                <a:gd name="connsiteY17" fmla="*/ 142885 h 409564"/>
                <a:gd name="connsiteX18" fmla="*/ 490535 w 776285"/>
                <a:gd name="connsiteY18" fmla="*/ 142885 h 409564"/>
                <a:gd name="connsiteX19" fmla="*/ 406002 w 776285"/>
                <a:gd name="connsiteY19" fmla="*/ 142885 h 409564"/>
                <a:gd name="connsiteX20" fmla="*/ 377429 w 776285"/>
                <a:gd name="connsiteY20" fmla="*/ 28593 h 409564"/>
                <a:gd name="connsiteX21" fmla="*/ 138929 w 776285"/>
                <a:gd name="connsiteY21" fmla="*/ 28593 h 40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6285" h="409564">
                  <a:moveTo>
                    <a:pt x="135733" y="0"/>
                  </a:moveTo>
                  <a:lnTo>
                    <a:pt x="45244" y="0"/>
                  </a:lnTo>
                  <a:lnTo>
                    <a:pt x="0" y="404801"/>
                  </a:lnTo>
                  <a:lnTo>
                    <a:pt x="81867" y="404801"/>
                  </a:lnTo>
                  <a:lnTo>
                    <a:pt x="80962" y="409564"/>
                  </a:lnTo>
                  <a:lnTo>
                    <a:pt x="261939" y="409564"/>
                  </a:lnTo>
                  <a:lnTo>
                    <a:pt x="250179" y="347671"/>
                  </a:lnTo>
                  <a:lnTo>
                    <a:pt x="318304" y="347671"/>
                  </a:lnTo>
                  <a:lnTo>
                    <a:pt x="304799" y="404802"/>
                  </a:lnTo>
                  <a:lnTo>
                    <a:pt x="552450" y="404802"/>
                  </a:lnTo>
                  <a:lnTo>
                    <a:pt x="544574" y="371483"/>
                  </a:lnTo>
                  <a:lnTo>
                    <a:pt x="681036" y="371483"/>
                  </a:lnTo>
                  <a:lnTo>
                    <a:pt x="672702" y="338146"/>
                  </a:lnTo>
                  <a:lnTo>
                    <a:pt x="776285" y="338146"/>
                  </a:lnTo>
                  <a:lnTo>
                    <a:pt x="745327" y="214314"/>
                  </a:lnTo>
                  <a:lnTo>
                    <a:pt x="641744" y="214314"/>
                  </a:lnTo>
                  <a:lnTo>
                    <a:pt x="623887" y="142885"/>
                  </a:lnTo>
                  <a:lnTo>
                    <a:pt x="490537" y="142885"/>
                  </a:lnTo>
                  <a:lnTo>
                    <a:pt x="490535" y="142885"/>
                  </a:lnTo>
                  <a:lnTo>
                    <a:pt x="406002" y="142885"/>
                  </a:lnTo>
                  <a:lnTo>
                    <a:pt x="377429" y="28593"/>
                  </a:lnTo>
                  <a:lnTo>
                    <a:pt x="138929" y="2859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E942D851-DE7C-4E16-8CA7-2FBBB4A55586}"/>
                </a:ext>
              </a:extLst>
            </p:cNvPr>
            <p:cNvSpPr/>
            <p:nvPr/>
          </p:nvSpPr>
          <p:spPr>
            <a:xfrm>
              <a:off x="7693137" y="2990857"/>
              <a:ext cx="1208692" cy="476224"/>
            </a:xfrm>
            <a:custGeom>
              <a:avLst/>
              <a:gdLst>
                <a:gd name="connsiteX0" fmla="*/ 679358 w 1208692"/>
                <a:gd name="connsiteY0" fmla="*/ 0 h 476224"/>
                <a:gd name="connsiteX1" fmla="*/ 1159737 w 1208692"/>
                <a:gd name="connsiteY1" fmla="*/ 69741 h 476224"/>
                <a:gd name="connsiteX2" fmla="*/ 1208692 w 1208692"/>
                <a:gd name="connsiteY2" fmla="*/ 90538 h 476224"/>
                <a:gd name="connsiteX3" fmla="*/ 1208692 w 1208692"/>
                <a:gd name="connsiteY3" fmla="*/ 385686 h 476224"/>
                <a:gd name="connsiteX4" fmla="*/ 1159737 w 1208692"/>
                <a:gd name="connsiteY4" fmla="*/ 406483 h 476224"/>
                <a:gd name="connsiteX5" fmla="*/ 679358 w 1208692"/>
                <a:gd name="connsiteY5" fmla="*/ 476224 h 476224"/>
                <a:gd name="connsiteX6" fmla="*/ 0 w 1208692"/>
                <a:gd name="connsiteY6" fmla="*/ 238112 h 476224"/>
                <a:gd name="connsiteX7" fmla="*/ 679358 w 1208692"/>
                <a:gd name="connsiteY7" fmla="*/ 0 h 47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8692" h="476224">
                  <a:moveTo>
                    <a:pt x="679358" y="0"/>
                  </a:moveTo>
                  <a:cubicBezTo>
                    <a:pt x="866958" y="0"/>
                    <a:pt x="1036797" y="26652"/>
                    <a:pt x="1159737" y="69741"/>
                  </a:cubicBezTo>
                  <a:lnTo>
                    <a:pt x="1208692" y="90538"/>
                  </a:lnTo>
                  <a:lnTo>
                    <a:pt x="1208692" y="385686"/>
                  </a:lnTo>
                  <a:lnTo>
                    <a:pt x="1159737" y="406483"/>
                  </a:lnTo>
                  <a:cubicBezTo>
                    <a:pt x="1036797" y="449573"/>
                    <a:pt x="866958" y="476224"/>
                    <a:pt x="679358" y="476224"/>
                  </a:cubicBezTo>
                  <a:cubicBezTo>
                    <a:pt x="304159" y="476224"/>
                    <a:pt x="0" y="369618"/>
                    <a:pt x="0" y="238112"/>
                  </a:cubicBezTo>
                  <a:cubicBezTo>
                    <a:pt x="0" y="106606"/>
                    <a:pt x="304159" y="0"/>
                    <a:pt x="679358" y="0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5" name="グループ化 94">
              <a:extLst>
                <a:ext uri="{FF2B5EF4-FFF2-40B4-BE49-F238E27FC236}">
                  <a16:creationId xmlns:a16="http://schemas.microsoft.com/office/drawing/2014/main" id="{1840043B-FDC7-42C8-8949-F73CE1D516E2}"/>
                </a:ext>
              </a:extLst>
            </p:cNvPr>
            <p:cNvGrpSpPr/>
            <p:nvPr/>
          </p:nvGrpSpPr>
          <p:grpSpPr>
            <a:xfrm>
              <a:off x="7605709" y="3207542"/>
              <a:ext cx="1303943" cy="988221"/>
              <a:chOff x="7605709" y="3207542"/>
              <a:chExt cx="1303943" cy="988221"/>
            </a:xfrm>
          </p:grpSpPr>
          <p:sp>
            <p:nvSpPr>
              <p:cNvPr id="145" name="台形 144">
                <a:extLst>
                  <a:ext uri="{FF2B5EF4-FFF2-40B4-BE49-F238E27FC236}">
                    <a16:creationId xmlns:a16="http://schemas.microsoft.com/office/drawing/2014/main" id="{84595EA7-EF55-407E-8E95-39E4FEE250DD}"/>
                  </a:ext>
                </a:extLst>
              </p:cNvPr>
              <p:cNvSpPr/>
              <p:nvPr/>
            </p:nvSpPr>
            <p:spPr>
              <a:xfrm rot="10800000" flipV="1">
                <a:off x="7605709" y="3207542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6" name="台形 145">
                <a:extLst>
                  <a:ext uri="{FF2B5EF4-FFF2-40B4-BE49-F238E27FC236}">
                    <a16:creationId xmlns:a16="http://schemas.microsoft.com/office/drawing/2014/main" id="{049CD61C-36E8-4CC8-BB23-48BD1C2E3DA6}"/>
                  </a:ext>
                </a:extLst>
              </p:cNvPr>
              <p:cNvSpPr/>
              <p:nvPr/>
            </p:nvSpPr>
            <p:spPr>
              <a:xfrm rot="10800000" flipV="1">
                <a:off x="7939084" y="3236117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041BC340-78FE-452D-8C7D-C9859EE23ADD}"/>
                  </a:ext>
                </a:extLst>
              </p:cNvPr>
              <p:cNvSpPr/>
              <p:nvPr/>
            </p:nvSpPr>
            <p:spPr>
              <a:xfrm rot="10800000" flipV="1">
                <a:off x="8243884" y="3326605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E50C666F-E490-44A3-97C3-69D9F1C925F7}"/>
                  </a:ext>
                </a:extLst>
              </p:cNvPr>
              <p:cNvSpPr/>
              <p:nvPr/>
            </p:nvSpPr>
            <p:spPr>
              <a:xfrm rot="10800000" flipV="1">
                <a:off x="8529634" y="3369468"/>
                <a:ext cx="380018" cy="826295"/>
              </a:xfrm>
              <a:custGeom>
                <a:avLst/>
                <a:gdLst>
                  <a:gd name="connsiteX0" fmla="*/ 299237 w 380018"/>
                  <a:gd name="connsiteY0" fmla="*/ 0 h 826295"/>
                  <a:gd name="connsiteX1" fmla="*/ 0 w 380018"/>
                  <a:gd name="connsiteY1" fmla="*/ 0 h 826295"/>
                  <a:gd name="connsiteX2" fmla="*/ 0 w 380018"/>
                  <a:gd name="connsiteY2" fmla="*/ 826295 h 826295"/>
                  <a:gd name="connsiteX3" fmla="*/ 380018 w 380018"/>
                  <a:gd name="connsiteY3" fmla="*/ 826295 h 82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018" h="826295">
                    <a:moveTo>
                      <a:pt x="299237" y="0"/>
                    </a:moveTo>
                    <a:lnTo>
                      <a:pt x="0" y="0"/>
                    </a:lnTo>
                    <a:lnTo>
                      <a:pt x="0" y="826295"/>
                    </a:lnTo>
                    <a:lnTo>
                      <a:pt x="380018" y="82629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DCE9150-8A13-46BC-A577-79AA2275F51F}"/>
                </a:ext>
              </a:extLst>
            </p:cNvPr>
            <p:cNvSpPr/>
            <p:nvPr/>
          </p:nvSpPr>
          <p:spPr>
            <a:xfrm>
              <a:off x="6626248" y="3357556"/>
              <a:ext cx="1593825" cy="1108757"/>
            </a:xfrm>
            <a:custGeom>
              <a:avLst/>
              <a:gdLst>
                <a:gd name="connsiteX0" fmla="*/ 15852 w 1230373"/>
                <a:gd name="connsiteY0" fmla="*/ 35064 h 1085077"/>
                <a:gd name="connsiteX1" fmla="*/ 187302 w 1230373"/>
                <a:gd name="connsiteY1" fmla="*/ 3314 h 1085077"/>
                <a:gd name="connsiteX2" fmla="*/ 250802 w 1230373"/>
                <a:gd name="connsiteY2" fmla="*/ 98564 h 1085077"/>
                <a:gd name="connsiteX3" fmla="*/ 327002 w 1230373"/>
                <a:gd name="connsiteY3" fmla="*/ 117614 h 1085077"/>
                <a:gd name="connsiteX4" fmla="*/ 415902 w 1230373"/>
                <a:gd name="connsiteY4" fmla="*/ 193814 h 1085077"/>
                <a:gd name="connsiteX5" fmla="*/ 511152 w 1230373"/>
                <a:gd name="connsiteY5" fmla="*/ 181114 h 1085077"/>
                <a:gd name="connsiteX6" fmla="*/ 574652 w 1230373"/>
                <a:gd name="connsiteY6" fmla="*/ 301764 h 1085077"/>
                <a:gd name="connsiteX7" fmla="*/ 644502 w 1230373"/>
                <a:gd name="connsiteY7" fmla="*/ 352564 h 1085077"/>
                <a:gd name="connsiteX8" fmla="*/ 714352 w 1230373"/>
                <a:gd name="connsiteY8" fmla="*/ 524014 h 1085077"/>
                <a:gd name="connsiteX9" fmla="*/ 815952 w 1230373"/>
                <a:gd name="connsiteY9" fmla="*/ 543064 h 1085077"/>
                <a:gd name="connsiteX10" fmla="*/ 879452 w 1230373"/>
                <a:gd name="connsiteY10" fmla="*/ 606564 h 1085077"/>
                <a:gd name="connsiteX11" fmla="*/ 1038202 w 1230373"/>
                <a:gd name="connsiteY11" fmla="*/ 568464 h 1085077"/>
                <a:gd name="connsiteX12" fmla="*/ 1139802 w 1230373"/>
                <a:gd name="connsiteY12" fmla="*/ 638314 h 1085077"/>
                <a:gd name="connsiteX13" fmla="*/ 1228702 w 1230373"/>
                <a:gd name="connsiteY13" fmla="*/ 651014 h 1085077"/>
                <a:gd name="connsiteX14" fmla="*/ 1190602 w 1230373"/>
                <a:gd name="connsiteY14" fmla="*/ 701814 h 1085077"/>
                <a:gd name="connsiteX15" fmla="*/ 1101702 w 1230373"/>
                <a:gd name="connsiteY15" fmla="*/ 733564 h 1085077"/>
                <a:gd name="connsiteX16" fmla="*/ 1133452 w 1230373"/>
                <a:gd name="connsiteY16" fmla="*/ 866914 h 1085077"/>
                <a:gd name="connsiteX17" fmla="*/ 1095352 w 1230373"/>
                <a:gd name="connsiteY17" fmla="*/ 905014 h 1085077"/>
                <a:gd name="connsiteX18" fmla="*/ 1139802 w 1230373"/>
                <a:gd name="connsiteY18" fmla="*/ 968514 h 1085077"/>
                <a:gd name="connsiteX19" fmla="*/ 1095352 w 1230373"/>
                <a:gd name="connsiteY19" fmla="*/ 1006614 h 1085077"/>
                <a:gd name="connsiteX20" fmla="*/ 955652 w 1230373"/>
                <a:gd name="connsiteY20" fmla="*/ 987564 h 1085077"/>
                <a:gd name="connsiteX21" fmla="*/ 803252 w 1230373"/>
                <a:gd name="connsiteY21" fmla="*/ 1038364 h 1085077"/>
                <a:gd name="connsiteX22" fmla="*/ 638152 w 1230373"/>
                <a:gd name="connsiteY22" fmla="*/ 1051064 h 1085077"/>
                <a:gd name="connsiteX23" fmla="*/ 409552 w 1230373"/>
                <a:gd name="connsiteY23" fmla="*/ 1063764 h 1085077"/>
                <a:gd name="connsiteX24" fmla="*/ 320652 w 1230373"/>
                <a:gd name="connsiteY24" fmla="*/ 1082814 h 1085077"/>
                <a:gd name="connsiteX25" fmla="*/ 219052 w 1230373"/>
                <a:gd name="connsiteY25" fmla="*/ 1006614 h 1085077"/>
                <a:gd name="connsiteX26" fmla="*/ 142852 w 1230373"/>
                <a:gd name="connsiteY26" fmla="*/ 943114 h 1085077"/>
                <a:gd name="connsiteX27" fmla="*/ 104752 w 1230373"/>
                <a:gd name="connsiteY27" fmla="*/ 860564 h 1085077"/>
                <a:gd name="connsiteX28" fmla="*/ 104752 w 1230373"/>
                <a:gd name="connsiteY28" fmla="*/ 765314 h 1085077"/>
                <a:gd name="connsiteX29" fmla="*/ 53952 w 1230373"/>
                <a:gd name="connsiteY29" fmla="*/ 689114 h 1085077"/>
                <a:gd name="connsiteX30" fmla="*/ 130152 w 1230373"/>
                <a:gd name="connsiteY30" fmla="*/ 568464 h 1085077"/>
                <a:gd name="connsiteX31" fmla="*/ 34902 w 1230373"/>
                <a:gd name="connsiteY31" fmla="*/ 447814 h 1085077"/>
                <a:gd name="connsiteX32" fmla="*/ 66652 w 1230373"/>
                <a:gd name="connsiteY32" fmla="*/ 397014 h 1085077"/>
                <a:gd name="connsiteX33" fmla="*/ 98402 w 1230373"/>
                <a:gd name="connsiteY33" fmla="*/ 352564 h 1085077"/>
                <a:gd name="connsiteX34" fmla="*/ 3152 w 1230373"/>
                <a:gd name="connsiteY34" fmla="*/ 238264 h 1085077"/>
                <a:gd name="connsiteX35" fmla="*/ 22202 w 1230373"/>
                <a:gd name="connsiteY35" fmla="*/ 162064 h 1085077"/>
                <a:gd name="connsiteX36" fmla="*/ 15852 w 1230373"/>
                <a:gd name="connsiteY36" fmla="*/ 35064 h 108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30373" h="1085077">
                  <a:moveTo>
                    <a:pt x="15852" y="35064"/>
                  </a:moveTo>
                  <a:cubicBezTo>
                    <a:pt x="43369" y="8606"/>
                    <a:pt x="148144" y="-7269"/>
                    <a:pt x="187302" y="3314"/>
                  </a:cubicBezTo>
                  <a:cubicBezTo>
                    <a:pt x="226460" y="13897"/>
                    <a:pt x="227519" y="79514"/>
                    <a:pt x="250802" y="98564"/>
                  </a:cubicBezTo>
                  <a:cubicBezTo>
                    <a:pt x="274085" y="117614"/>
                    <a:pt x="299485" y="101739"/>
                    <a:pt x="327002" y="117614"/>
                  </a:cubicBezTo>
                  <a:cubicBezTo>
                    <a:pt x="354519" y="133489"/>
                    <a:pt x="385210" y="183231"/>
                    <a:pt x="415902" y="193814"/>
                  </a:cubicBezTo>
                  <a:cubicBezTo>
                    <a:pt x="446594" y="204397"/>
                    <a:pt x="484694" y="163122"/>
                    <a:pt x="511152" y="181114"/>
                  </a:cubicBezTo>
                  <a:cubicBezTo>
                    <a:pt x="537610" y="199106"/>
                    <a:pt x="552427" y="273189"/>
                    <a:pt x="574652" y="301764"/>
                  </a:cubicBezTo>
                  <a:cubicBezTo>
                    <a:pt x="596877" y="330339"/>
                    <a:pt x="621219" y="315522"/>
                    <a:pt x="644502" y="352564"/>
                  </a:cubicBezTo>
                  <a:cubicBezTo>
                    <a:pt x="667785" y="389606"/>
                    <a:pt x="685777" y="492264"/>
                    <a:pt x="714352" y="524014"/>
                  </a:cubicBezTo>
                  <a:cubicBezTo>
                    <a:pt x="742927" y="555764"/>
                    <a:pt x="788435" y="529306"/>
                    <a:pt x="815952" y="543064"/>
                  </a:cubicBezTo>
                  <a:cubicBezTo>
                    <a:pt x="843469" y="556822"/>
                    <a:pt x="842410" y="602331"/>
                    <a:pt x="879452" y="606564"/>
                  </a:cubicBezTo>
                  <a:cubicBezTo>
                    <a:pt x="916494" y="610797"/>
                    <a:pt x="994810" y="563172"/>
                    <a:pt x="1038202" y="568464"/>
                  </a:cubicBezTo>
                  <a:cubicBezTo>
                    <a:pt x="1081594" y="573756"/>
                    <a:pt x="1108052" y="624556"/>
                    <a:pt x="1139802" y="638314"/>
                  </a:cubicBezTo>
                  <a:cubicBezTo>
                    <a:pt x="1171552" y="652072"/>
                    <a:pt x="1220235" y="640431"/>
                    <a:pt x="1228702" y="651014"/>
                  </a:cubicBezTo>
                  <a:cubicBezTo>
                    <a:pt x="1237169" y="661597"/>
                    <a:pt x="1211769" y="688056"/>
                    <a:pt x="1190602" y="701814"/>
                  </a:cubicBezTo>
                  <a:cubicBezTo>
                    <a:pt x="1169435" y="715572"/>
                    <a:pt x="1111227" y="706047"/>
                    <a:pt x="1101702" y="733564"/>
                  </a:cubicBezTo>
                  <a:cubicBezTo>
                    <a:pt x="1092177" y="761081"/>
                    <a:pt x="1134510" y="838339"/>
                    <a:pt x="1133452" y="866914"/>
                  </a:cubicBezTo>
                  <a:cubicBezTo>
                    <a:pt x="1132394" y="895489"/>
                    <a:pt x="1094294" y="888081"/>
                    <a:pt x="1095352" y="905014"/>
                  </a:cubicBezTo>
                  <a:cubicBezTo>
                    <a:pt x="1096410" y="921947"/>
                    <a:pt x="1139802" y="951581"/>
                    <a:pt x="1139802" y="968514"/>
                  </a:cubicBezTo>
                  <a:cubicBezTo>
                    <a:pt x="1139802" y="985447"/>
                    <a:pt x="1126044" y="1003439"/>
                    <a:pt x="1095352" y="1006614"/>
                  </a:cubicBezTo>
                  <a:cubicBezTo>
                    <a:pt x="1064660" y="1009789"/>
                    <a:pt x="1004335" y="982272"/>
                    <a:pt x="955652" y="987564"/>
                  </a:cubicBezTo>
                  <a:cubicBezTo>
                    <a:pt x="906969" y="992856"/>
                    <a:pt x="856169" y="1027781"/>
                    <a:pt x="803252" y="1038364"/>
                  </a:cubicBezTo>
                  <a:cubicBezTo>
                    <a:pt x="750335" y="1048947"/>
                    <a:pt x="638152" y="1051064"/>
                    <a:pt x="638152" y="1051064"/>
                  </a:cubicBezTo>
                  <a:cubicBezTo>
                    <a:pt x="572535" y="1055297"/>
                    <a:pt x="462469" y="1058472"/>
                    <a:pt x="409552" y="1063764"/>
                  </a:cubicBezTo>
                  <a:cubicBezTo>
                    <a:pt x="356635" y="1069056"/>
                    <a:pt x="352402" y="1092339"/>
                    <a:pt x="320652" y="1082814"/>
                  </a:cubicBezTo>
                  <a:cubicBezTo>
                    <a:pt x="288902" y="1073289"/>
                    <a:pt x="248685" y="1029897"/>
                    <a:pt x="219052" y="1006614"/>
                  </a:cubicBezTo>
                  <a:cubicBezTo>
                    <a:pt x="189419" y="983331"/>
                    <a:pt x="161902" y="967456"/>
                    <a:pt x="142852" y="943114"/>
                  </a:cubicBezTo>
                  <a:cubicBezTo>
                    <a:pt x="123802" y="918772"/>
                    <a:pt x="111102" y="890197"/>
                    <a:pt x="104752" y="860564"/>
                  </a:cubicBezTo>
                  <a:cubicBezTo>
                    <a:pt x="98402" y="830931"/>
                    <a:pt x="113219" y="793889"/>
                    <a:pt x="104752" y="765314"/>
                  </a:cubicBezTo>
                  <a:cubicBezTo>
                    <a:pt x="96285" y="736739"/>
                    <a:pt x="49719" y="721922"/>
                    <a:pt x="53952" y="689114"/>
                  </a:cubicBezTo>
                  <a:cubicBezTo>
                    <a:pt x="58185" y="656306"/>
                    <a:pt x="133327" y="608681"/>
                    <a:pt x="130152" y="568464"/>
                  </a:cubicBezTo>
                  <a:cubicBezTo>
                    <a:pt x="126977" y="528247"/>
                    <a:pt x="45485" y="476389"/>
                    <a:pt x="34902" y="447814"/>
                  </a:cubicBezTo>
                  <a:cubicBezTo>
                    <a:pt x="24319" y="419239"/>
                    <a:pt x="56069" y="412889"/>
                    <a:pt x="66652" y="397014"/>
                  </a:cubicBezTo>
                  <a:cubicBezTo>
                    <a:pt x="77235" y="381139"/>
                    <a:pt x="108985" y="379022"/>
                    <a:pt x="98402" y="352564"/>
                  </a:cubicBezTo>
                  <a:cubicBezTo>
                    <a:pt x="87819" y="326106"/>
                    <a:pt x="15852" y="270014"/>
                    <a:pt x="3152" y="238264"/>
                  </a:cubicBezTo>
                  <a:cubicBezTo>
                    <a:pt x="-9548" y="206514"/>
                    <a:pt x="20085" y="192756"/>
                    <a:pt x="22202" y="162064"/>
                  </a:cubicBezTo>
                  <a:cubicBezTo>
                    <a:pt x="24319" y="131372"/>
                    <a:pt x="-11665" y="61522"/>
                    <a:pt x="15852" y="35064"/>
                  </a:cubicBezTo>
                  <a:close/>
                </a:path>
              </a:pathLst>
            </a:custGeom>
            <a:solidFill>
              <a:sysClr val="window" lastClr="FFFFFF">
                <a:alpha val="70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C526023-BEEF-42D4-BA33-72DFF4B54412}"/>
                </a:ext>
              </a:extLst>
            </p:cNvPr>
            <p:cNvGrpSpPr/>
            <p:nvPr/>
          </p:nvGrpSpPr>
          <p:grpSpPr>
            <a:xfrm>
              <a:off x="4498177" y="3886196"/>
              <a:ext cx="641752" cy="547684"/>
              <a:chOff x="4498177" y="3886196"/>
              <a:chExt cx="641752" cy="547684"/>
            </a:xfrm>
          </p:grpSpPr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5A867CD5-3AA0-4C3B-A348-22FE4EE03553}"/>
                  </a:ext>
                </a:extLst>
              </p:cNvPr>
              <p:cNvGrpSpPr/>
              <p:nvPr/>
            </p:nvGrpSpPr>
            <p:grpSpPr>
              <a:xfrm>
                <a:off x="4498177" y="3886196"/>
                <a:ext cx="635796" cy="547684"/>
                <a:chOff x="4498177" y="3886196"/>
                <a:chExt cx="635796" cy="547684"/>
              </a:xfrm>
            </p:grpSpPr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1B67C544-ADF2-4584-9E86-4C013C657A38}"/>
                    </a:ext>
                  </a:extLst>
                </p:cNvPr>
                <p:cNvSpPr/>
                <p:nvPr/>
              </p:nvSpPr>
              <p:spPr>
                <a:xfrm rot="10800000" flipV="1">
                  <a:off x="4498177" y="4152896"/>
                  <a:ext cx="357191" cy="114303"/>
                </a:xfrm>
                <a:prstGeom prst="trapezoid">
                  <a:avLst>
                    <a:gd name="adj" fmla="val 80232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4889F5B5-1326-4694-800E-D075E8E4FBC2}"/>
                    </a:ext>
                  </a:extLst>
                </p:cNvPr>
                <p:cNvSpPr/>
                <p:nvPr/>
              </p:nvSpPr>
              <p:spPr>
                <a:xfrm rot="10800000" flipV="1">
                  <a:off x="4717252" y="3886196"/>
                  <a:ext cx="350046" cy="442909"/>
                </a:xfrm>
                <a:prstGeom prst="trapezoid">
                  <a:avLst>
                    <a:gd name="adj" fmla="val 35034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台形 143">
                  <a:extLst>
                    <a:ext uri="{FF2B5EF4-FFF2-40B4-BE49-F238E27FC236}">
                      <a16:creationId xmlns:a16="http://schemas.microsoft.com/office/drawing/2014/main" id="{E84D4D1E-DD71-4C62-B91D-751ADF4518B4}"/>
                    </a:ext>
                  </a:extLst>
                </p:cNvPr>
                <p:cNvSpPr/>
                <p:nvPr/>
              </p:nvSpPr>
              <p:spPr>
                <a:xfrm rot="10800000" flipV="1">
                  <a:off x="4783927" y="3990971"/>
                  <a:ext cx="350046" cy="442909"/>
                </a:xfrm>
                <a:prstGeom prst="trapezoid">
                  <a:avLst>
                    <a:gd name="adj" fmla="val 35034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41" name="フリーフォーム: 図形 140">
                <a:extLst>
                  <a:ext uri="{FF2B5EF4-FFF2-40B4-BE49-F238E27FC236}">
                    <a16:creationId xmlns:a16="http://schemas.microsoft.com/office/drawing/2014/main" id="{6CDF3FF8-585F-47AD-B016-0C2DA1870BF8}"/>
                  </a:ext>
                </a:extLst>
              </p:cNvPr>
              <p:cNvSpPr/>
              <p:nvPr/>
            </p:nvSpPr>
            <p:spPr>
              <a:xfrm rot="10800000" flipV="1">
                <a:off x="4504133" y="3886196"/>
                <a:ext cx="635796" cy="547684"/>
              </a:xfrm>
              <a:custGeom>
                <a:avLst/>
                <a:gdLst>
                  <a:gd name="connsiteX0" fmla="*/ 294086 w 635796"/>
                  <a:gd name="connsiteY0" fmla="*/ 0 h 547684"/>
                  <a:gd name="connsiteX1" fmla="*/ 189310 w 635796"/>
                  <a:gd name="connsiteY1" fmla="*/ 0 h 547684"/>
                  <a:gd name="connsiteX2" fmla="*/ 160299 w 635796"/>
                  <a:gd name="connsiteY2" fmla="*/ 104775 h 547684"/>
                  <a:gd name="connsiteX3" fmla="*/ 122635 w 635796"/>
                  <a:gd name="connsiteY3" fmla="*/ 104775 h 547684"/>
                  <a:gd name="connsiteX4" fmla="*/ 0 w 635796"/>
                  <a:gd name="connsiteY4" fmla="*/ 547684 h 547684"/>
                  <a:gd name="connsiteX5" fmla="*/ 350046 w 635796"/>
                  <a:gd name="connsiteY5" fmla="*/ 547684 h 547684"/>
                  <a:gd name="connsiteX6" fmla="*/ 321035 w 635796"/>
                  <a:gd name="connsiteY6" fmla="*/ 442909 h 547684"/>
                  <a:gd name="connsiteX7" fmla="*/ 416721 w 635796"/>
                  <a:gd name="connsiteY7" fmla="*/ 442909 h 547684"/>
                  <a:gd name="connsiteX8" fmla="*/ 399580 w 635796"/>
                  <a:gd name="connsiteY8" fmla="*/ 381003 h 547684"/>
                  <a:gd name="connsiteX9" fmla="*/ 635796 w 635796"/>
                  <a:gd name="connsiteY9" fmla="*/ 381003 h 547684"/>
                  <a:gd name="connsiteX10" fmla="*/ 544088 w 635796"/>
                  <a:gd name="connsiteY10" fmla="*/ 266700 h 547684"/>
                  <a:gd name="connsiteX11" fmla="*/ 370313 w 635796"/>
                  <a:gd name="connsiteY11" fmla="*/ 266700 h 547684"/>
                  <a:gd name="connsiteX12" fmla="*/ 368542 w 635796"/>
                  <a:gd name="connsiteY12" fmla="*/ 268907 h 547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35796" h="547684">
                    <a:moveTo>
                      <a:pt x="294086" y="0"/>
                    </a:moveTo>
                    <a:lnTo>
                      <a:pt x="189310" y="0"/>
                    </a:lnTo>
                    <a:lnTo>
                      <a:pt x="160299" y="104775"/>
                    </a:lnTo>
                    <a:lnTo>
                      <a:pt x="122635" y="104775"/>
                    </a:lnTo>
                    <a:lnTo>
                      <a:pt x="0" y="547684"/>
                    </a:lnTo>
                    <a:lnTo>
                      <a:pt x="350046" y="547684"/>
                    </a:lnTo>
                    <a:lnTo>
                      <a:pt x="321035" y="442909"/>
                    </a:lnTo>
                    <a:lnTo>
                      <a:pt x="416721" y="442909"/>
                    </a:lnTo>
                    <a:lnTo>
                      <a:pt x="399580" y="381003"/>
                    </a:lnTo>
                    <a:lnTo>
                      <a:pt x="635796" y="381003"/>
                    </a:lnTo>
                    <a:lnTo>
                      <a:pt x="544088" y="266700"/>
                    </a:lnTo>
                    <a:lnTo>
                      <a:pt x="370313" y="266700"/>
                    </a:lnTo>
                    <a:lnTo>
                      <a:pt x="368542" y="268907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D6D3F486-A002-4BCF-8B7D-72ADDDA329E0}"/>
                </a:ext>
              </a:extLst>
            </p:cNvPr>
            <p:cNvGrpSpPr/>
            <p:nvPr/>
          </p:nvGrpSpPr>
          <p:grpSpPr>
            <a:xfrm>
              <a:off x="4462456" y="2843204"/>
              <a:ext cx="828680" cy="673896"/>
              <a:chOff x="4462456" y="2843204"/>
              <a:chExt cx="828680" cy="673896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DBC9E9BF-BAFF-4E80-A67B-E5E180D24626}"/>
                  </a:ext>
                </a:extLst>
              </p:cNvPr>
              <p:cNvGrpSpPr/>
              <p:nvPr/>
            </p:nvGrpSpPr>
            <p:grpSpPr>
              <a:xfrm>
                <a:off x="4462458" y="2843204"/>
                <a:ext cx="828678" cy="673895"/>
                <a:chOff x="4462458" y="2843204"/>
                <a:chExt cx="828678" cy="673895"/>
              </a:xfrm>
            </p:grpSpPr>
            <p:sp>
              <p:nvSpPr>
                <p:cNvPr id="134" name="台形 133">
                  <a:extLst>
                    <a:ext uri="{FF2B5EF4-FFF2-40B4-BE49-F238E27FC236}">
                      <a16:creationId xmlns:a16="http://schemas.microsoft.com/office/drawing/2014/main" id="{AD89DD2F-CAA8-4279-A34C-AFA3E3E2CFC9}"/>
                    </a:ext>
                  </a:extLst>
                </p:cNvPr>
                <p:cNvSpPr/>
                <p:nvPr/>
              </p:nvSpPr>
              <p:spPr>
                <a:xfrm rot="10800000" flipV="1">
                  <a:off x="4462458" y="3300407"/>
                  <a:ext cx="261940" cy="216692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5" name="台形 134">
                  <a:extLst>
                    <a:ext uri="{FF2B5EF4-FFF2-40B4-BE49-F238E27FC236}">
                      <a16:creationId xmlns:a16="http://schemas.microsoft.com/office/drawing/2014/main" id="{BFDD1A3C-5B71-4A2B-9599-10A10FC2F0A8}"/>
                    </a:ext>
                  </a:extLst>
                </p:cNvPr>
                <p:cNvSpPr/>
                <p:nvPr/>
              </p:nvSpPr>
              <p:spPr>
                <a:xfrm rot="10800000" flipV="1">
                  <a:off x="4591045" y="3181347"/>
                  <a:ext cx="150998" cy="335752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6" name="台形 135">
                  <a:extLst>
                    <a:ext uri="{FF2B5EF4-FFF2-40B4-BE49-F238E27FC236}">
                      <a16:creationId xmlns:a16="http://schemas.microsoft.com/office/drawing/2014/main" id="{E6FD3DB1-54D1-4C9D-9B78-2A45801737BE}"/>
                    </a:ext>
                  </a:extLst>
                </p:cNvPr>
                <p:cNvSpPr/>
                <p:nvPr/>
              </p:nvSpPr>
              <p:spPr>
                <a:xfrm rot="10800000" flipV="1">
                  <a:off x="4710107" y="3243261"/>
                  <a:ext cx="160522" cy="273838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7" name="台形 136">
                  <a:extLst>
                    <a:ext uri="{FF2B5EF4-FFF2-40B4-BE49-F238E27FC236}">
                      <a16:creationId xmlns:a16="http://schemas.microsoft.com/office/drawing/2014/main" id="{E9D5AD06-3D0D-45CE-A4F2-ABBF67CFA1D4}"/>
                    </a:ext>
                  </a:extLst>
                </p:cNvPr>
                <p:cNvSpPr/>
                <p:nvPr/>
              </p:nvSpPr>
              <p:spPr>
                <a:xfrm rot="10800000">
                  <a:off x="5067299" y="2843204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8" name="台形 137">
                  <a:extLst>
                    <a:ext uri="{FF2B5EF4-FFF2-40B4-BE49-F238E27FC236}">
                      <a16:creationId xmlns:a16="http://schemas.microsoft.com/office/drawing/2014/main" id="{385C7302-4A4C-4016-90EF-3836424D2704}"/>
                    </a:ext>
                  </a:extLst>
                </p:cNvPr>
                <p:cNvSpPr/>
                <p:nvPr/>
              </p:nvSpPr>
              <p:spPr>
                <a:xfrm rot="10800000">
                  <a:off x="4938711" y="2933692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9" name="台形 138">
                  <a:extLst>
                    <a:ext uri="{FF2B5EF4-FFF2-40B4-BE49-F238E27FC236}">
                      <a16:creationId xmlns:a16="http://schemas.microsoft.com/office/drawing/2014/main" id="{92E4FB99-2FDC-4191-92CA-7555A2966BEE}"/>
                    </a:ext>
                  </a:extLst>
                </p:cNvPr>
                <p:cNvSpPr/>
                <p:nvPr/>
              </p:nvSpPr>
              <p:spPr>
                <a:xfrm rot="10800000">
                  <a:off x="4852986" y="3019417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391741C2-4FC9-4644-94AB-E7E3C4374615}"/>
                  </a:ext>
                </a:extLst>
              </p:cNvPr>
              <p:cNvSpPr/>
              <p:nvPr/>
            </p:nvSpPr>
            <p:spPr>
              <a:xfrm rot="10800000" flipV="1">
                <a:off x="4462456" y="2843205"/>
                <a:ext cx="828678" cy="673895"/>
              </a:xfrm>
              <a:custGeom>
                <a:avLst/>
                <a:gdLst>
                  <a:gd name="connsiteX0" fmla="*/ 673956 w 828678"/>
                  <a:gd name="connsiteY0" fmla="*/ 338143 h 673895"/>
                  <a:gd name="connsiteX1" fmla="*/ 575228 w 828678"/>
                  <a:gd name="connsiteY1" fmla="*/ 338143 h 673895"/>
                  <a:gd name="connsiteX2" fmla="*/ 562958 w 828678"/>
                  <a:gd name="connsiteY2" fmla="*/ 495778 h 673895"/>
                  <a:gd name="connsiteX3" fmla="*/ 553246 w 828678"/>
                  <a:gd name="connsiteY3" fmla="*/ 400057 h 673895"/>
                  <a:gd name="connsiteX4" fmla="*/ 448290 w 828678"/>
                  <a:gd name="connsiteY4" fmla="*/ 400057 h 673895"/>
                  <a:gd name="connsiteX5" fmla="*/ 420507 w 828678"/>
                  <a:gd name="connsiteY5" fmla="*/ 673895 h 673895"/>
                  <a:gd name="connsiteX6" fmla="*/ 549093 w 828678"/>
                  <a:gd name="connsiteY6" fmla="*/ 673895 h 673895"/>
                  <a:gd name="connsiteX7" fmla="*/ 566738 w 828678"/>
                  <a:gd name="connsiteY7" fmla="*/ 673895 h 673895"/>
                  <a:gd name="connsiteX8" fmla="*/ 581029 w 828678"/>
                  <a:gd name="connsiteY8" fmla="*/ 673895 h 673895"/>
                  <a:gd name="connsiteX9" fmla="*/ 700091 w 828678"/>
                  <a:gd name="connsiteY9" fmla="*/ 673895 h 673895"/>
                  <a:gd name="connsiteX10" fmla="*/ 828678 w 828678"/>
                  <a:gd name="connsiteY10" fmla="*/ 673895 h 673895"/>
                  <a:gd name="connsiteX11" fmla="*/ 791173 w 828678"/>
                  <a:gd name="connsiteY11" fmla="*/ 457203 h 673895"/>
                  <a:gd name="connsiteX12" fmla="*/ 683224 w 828678"/>
                  <a:gd name="connsiteY12" fmla="*/ 457203 h 673895"/>
                  <a:gd name="connsiteX13" fmla="*/ 223837 w 828678"/>
                  <a:gd name="connsiteY13" fmla="*/ 0 h 673895"/>
                  <a:gd name="connsiteX14" fmla="*/ 0 w 828678"/>
                  <a:gd name="connsiteY14" fmla="*/ 0 h 673895"/>
                  <a:gd name="connsiteX15" fmla="*/ 47796 w 828678"/>
                  <a:gd name="connsiteY15" fmla="*/ 414340 h 673895"/>
                  <a:gd name="connsiteX16" fmla="*/ 165946 w 828678"/>
                  <a:gd name="connsiteY16" fmla="*/ 414340 h 673895"/>
                  <a:gd name="connsiteX17" fmla="*/ 176384 w 828678"/>
                  <a:gd name="connsiteY17" fmla="*/ 504828 h 673895"/>
                  <a:gd name="connsiteX18" fmla="*/ 252220 w 828678"/>
                  <a:gd name="connsiteY18" fmla="*/ 504828 h 673895"/>
                  <a:gd name="connsiteX19" fmla="*/ 262109 w 828678"/>
                  <a:gd name="connsiteY19" fmla="*/ 590553 h 673895"/>
                  <a:gd name="connsiteX20" fmla="*/ 390354 w 828678"/>
                  <a:gd name="connsiteY20" fmla="*/ 590553 h 673895"/>
                  <a:gd name="connsiteX21" fmla="*/ 438150 w 828678"/>
                  <a:gd name="connsiteY21" fmla="*/ 176213 h 673895"/>
                  <a:gd name="connsiteX22" fmla="*/ 342536 w 828678"/>
                  <a:gd name="connsiteY22" fmla="*/ 176213 h 673895"/>
                  <a:gd name="connsiteX23" fmla="*/ 352425 w 828678"/>
                  <a:gd name="connsiteY23" fmla="*/ 90488 h 673895"/>
                  <a:gd name="connsiteX24" fmla="*/ 213399 w 828678"/>
                  <a:gd name="connsiteY24" fmla="*/ 90488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28678" h="673895">
                    <a:moveTo>
                      <a:pt x="673956" y="338143"/>
                    </a:moveTo>
                    <a:lnTo>
                      <a:pt x="575228" y="338143"/>
                    </a:lnTo>
                    <a:lnTo>
                      <a:pt x="562958" y="495778"/>
                    </a:lnTo>
                    <a:lnTo>
                      <a:pt x="553246" y="400057"/>
                    </a:lnTo>
                    <a:lnTo>
                      <a:pt x="448290" y="400057"/>
                    </a:lnTo>
                    <a:lnTo>
                      <a:pt x="420507" y="673895"/>
                    </a:lnTo>
                    <a:lnTo>
                      <a:pt x="549093" y="673895"/>
                    </a:lnTo>
                    <a:lnTo>
                      <a:pt x="566738" y="673895"/>
                    </a:lnTo>
                    <a:lnTo>
                      <a:pt x="581029" y="673895"/>
                    </a:lnTo>
                    <a:lnTo>
                      <a:pt x="700091" y="673895"/>
                    </a:lnTo>
                    <a:lnTo>
                      <a:pt x="828678" y="673895"/>
                    </a:lnTo>
                    <a:lnTo>
                      <a:pt x="791173" y="457203"/>
                    </a:lnTo>
                    <a:lnTo>
                      <a:pt x="683224" y="457203"/>
                    </a:lnTo>
                    <a:close/>
                    <a:moveTo>
                      <a:pt x="223837" y="0"/>
                    </a:moveTo>
                    <a:lnTo>
                      <a:pt x="0" y="0"/>
                    </a:lnTo>
                    <a:lnTo>
                      <a:pt x="47796" y="414340"/>
                    </a:lnTo>
                    <a:lnTo>
                      <a:pt x="165946" y="414340"/>
                    </a:lnTo>
                    <a:lnTo>
                      <a:pt x="176384" y="504828"/>
                    </a:lnTo>
                    <a:lnTo>
                      <a:pt x="252220" y="504828"/>
                    </a:lnTo>
                    <a:lnTo>
                      <a:pt x="262109" y="590553"/>
                    </a:lnTo>
                    <a:lnTo>
                      <a:pt x="390354" y="590553"/>
                    </a:lnTo>
                    <a:lnTo>
                      <a:pt x="438150" y="176213"/>
                    </a:lnTo>
                    <a:lnTo>
                      <a:pt x="342536" y="176213"/>
                    </a:lnTo>
                    <a:lnTo>
                      <a:pt x="352425" y="90488"/>
                    </a:lnTo>
                    <a:lnTo>
                      <a:pt x="213399" y="90488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99" name="台形 98">
              <a:extLst>
                <a:ext uri="{FF2B5EF4-FFF2-40B4-BE49-F238E27FC236}">
                  <a16:creationId xmlns:a16="http://schemas.microsoft.com/office/drawing/2014/main" id="{4F16025E-BC14-4628-8DE2-9633389DF542}"/>
                </a:ext>
              </a:extLst>
            </p:cNvPr>
            <p:cNvSpPr/>
            <p:nvPr/>
          </p:nvSpPr>
          <p:spPr>
            <a:xfrm rot="10800000" flipV="1">
              <a:off x="6534146" y="3583778"/>
              <a:ext cx="295275" cy="942971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0" name="台形 99">
              <a:extLst>
                <a:ext uri="{FF2B5EF4-FFF2-40B4-BE49-F238E27FC236}">
                  <a16:creationId xmlns:a16="http://schemas.microsoft.com/office/drawing/2014/main" id="{BED7425A-BAA4-4A0F-A681-705784F4E6E2}"/>
                </a:ext>
              </a:extLst>
            </p:cNvPr>
            <p:cNvSpPr/>
            <p:nvPr/>
          </p:nvSpPr>
          <p:spPr>
            <a:xfrm rot="10800000">
              <a:off x="4838699" y="3328985"/>
              <a:ext cx="1876425" cy="1119188"/>
            </a:xfrm>
            <a:prstGeom prst="trapezoid">
              <a:avLst>
                <a:gd name="adj" fmla="val 8587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8E4A9C56-5FEE-4564-A1AF-9C783F61E352}"/>
                </a:ext>
              </a:extLst>
            </p:cNvPr>
            <p:cNvSpPr/>
            <p:nvPr/>
          </p:nvSpPr>
          <p:spPr>
            <a:xfrm>
              <a:off x="4838698" y="3105149"/>
              <a:ext cx="1876426" cy="442909"/>
            </a:xfrm>
            <a:prstGeom prst="ellipse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65B80FF-CD6F-408F-8725-3BC479A75CD1}"/>
                </a:ext>
              </a:extLst>
            </p:cNvPr>
            <p:cNvSpPr/>
            <p:nvPr/>
          </p:nvSpPr>
          <p:spPr>
            <a:xfrm rot="10800000" flipV="1">
              <a:off x="7605020" y="3255145"/>
              <a:ext cx="1303943" cy="988221"/>
            </a:xfrm>
            <a:custGeom>
              <a:avLst/>
              <a:gdLst>
                <a:gd name="connsiteX0" fmla="*/ 1223162 w 1303943"/>
                <a:gd name="connsiteY0" fmla="*/ 0 h 988221"/>
                <a:gd name="connsiteX1" fmla="*/ 918000 w 1303943"/>
                <a:gd name="connsiteY1" fmla="*/ 0 h 988221"/>
                <a:gd name="connsiteX2" fmla="*/ 902497 w 1303943"/>
                <a:gd name="connsiteY2" fmla="*/ 158581 h 988221"/>
                <a:gd name="connsiteX3" fmla="*/ 889787 w 1303943"/>
                <a:gd name="connsiteY3" fmla="*/ 28575 h 988221"/>
                <a:gd name="connsiteX4" fmla="*/ 584625 w 1303943"/>
                <a:gd name="connsiteY4" fmla="*/ 28575 h 988221"/>
                <a:gd name="connsiteX5" fmla="*/ 575778 w 1303943"/>
                <a:gd name="connsiteY5" fmla="*/ 119063 h 988221"/>
                <a:gd name="connsiteX6" fmla="*/ 279825 w 1303943"/>
                <a:gd name="connsiteY6" fmla="*/ 119063 h 988221"/>
                <a:gd name="connsiteX7" fmla="*/ 275635 w 1303943"/>
                <a:gd name="connsiteY7" fmla="*/ 161926 h 988221"/>
                <a:gd name="connsiteX8" fmla="*/ 0 w 1303943"/>
                <a:gd name="connsiteY8" fmla="*/ 161926 h 988221"/>
                <a:gd name="connsiteX9" fmla="*/ 0 w 1303943"/>
                <a:gd name="connsiteY9" fmla="*/ 988221 h 988221"/>
                <a:gd name="connsiteX10" fmla="*/ 380018 w 1303943"/>
                <a:gd name="connsiteY10" fmla="*/ 988221 h 988221"/>
                <a:gd name="connsiteX11" fmla="*/ 375828 w 1303943"/>
                <a:gd name="connsiteY11" fmla="*/ 945358 h 988221"/>
                <a:gd name="connsiteX12" fmla="*/ 665768 w 1303943"/>
                <a:gd name="connsiteY12" fmla="*/ 945358 h 988221"/>
                <a:gd name="connsiteX13" fmla="*/ 656921 w 1303943"/>
                <a:gd name="connsiteY13" fmla="*/ 854870 h 988221"/>
                <a:gd name="connsiteX14" fmla="*/ 970568 w 1303943"/>
                <a:gd name="connsiteY14" fmla="*/ 854870 h 988221"/>
                <a:gd name="connsiteX15" fmla="*/ 967775 w 1303943"/>
                <a:gd name="connsiteY15" fmla="*/ 826295 h 988221"/>
                <a:gd name="connsiteX16" fmla="*/ 1303943 w 1303943"/>
                <a:gd name="connsiteY16" fmla="*/ 826295 h 988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3943" h="988221">
                  <a:moveTo>
                    <a:pt x="1223162" y="0"/>
                  </a:moveTo>
                  <a:lnTo>
                    <a:pt x="918000" y="0"/>
                  </a:lnTo>
                  <a:lnTo>
                    <a:pt x="902497" y="158581"/>
                  </a:lnTo>
                  <a:lnTo>
                    <a:pt x="889787" y="28575"/>
                  </a:lnTo>
                  <a:lnTo>
                    <a:pt x="584625" y="28575"/>
                  </a:lnTo>
                  <a:lnTo>
                    <a:pt x="575778" y="119063"/>
                  </a:lnTo>
                  <a:lnTo>
                    <a:pt x="279825" y="119063"/>
                  </a:lnTo>
                  <a:lnTo>
                    <a:pt x="275635" y="161926"/>
                  </a:lnTo>
                  <a:lnTo>
                    <a:pt x="0" y="161926"/>
                  </a:lnTo>
                  <a:lnTo>
                    <a:pt x="0" y="988221"/>
                  </a:lnTo>
                  <a:lnTo>
                    <a:pt x="380018" y="988221"/>
                  </a:lnTo>
                  <a:lnTo>
                    <a:pt x="375828" y="945358"/>
                  </a:lnTo>
                  <a:lnTo>
                    <a:pt x="665768" y="945358"/>
                  </a:lnTo>
                  <a:lnTo>
                    <a:pt x="656921" y="854870"/>
                  </a:lnTo>
                  <a:lnTo>
                    <a:pt x="970568" y="854870"/>
                  </a:lnTo>
                  <a:lnTo>
                    <a:pt x="967775" y="826295"/>
                  </a:lnTo>
                  <a:lnTo>
                    <a:pt x="1303943" y="826295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489E5758-19FF-49DE-98A6-DDCCEFD135AB}"/>
                </a:ext>
              </a:extLst>
            </p:cNvPr>
            <p:cNvGrpSpPr/>
            <p:nvPr/>
          </p:nvGrpSpPr>
          <p:grpSpPr>
            <a:xfrm>
              <a:off x="5070114" y="2833680"/>
              <a:ext cx="1421171" cy="2471744"/>
              <a:chOff x="5070114" y="2833680"/>
              <a:chExt cx="1421171" cy="2471744"/>
            </a:xfrm>
          </p:grpSpPr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688B42FF-9014-451E-BB24-AF43C5926BAE}"/>
                  </a:ext>
                </a:extLst>
              </p:cNvPr>
              <p:cNvGrpSpPr/>
              <p:nvPr/>
            </p:nvGrpSpPr>
            <p:grpSpPr>
              <a:xfrm>
                <a:off x="5076823" y="2833680"/>
                <a:ext cx="1414462" cy="2471743"/>
                <a:chOff x="5076823" y="2833680"/>
                <a:chExt cx="1414462" cy="2471743"/>
              </a:xfrm>
            </p:grpSpPr>
            <p:sp>
              <p:nvSpPr>
                <p:cNvPr id="119" name="台形 118">
                  <a:extLst>
                    <a:ext uri="{FF2B5EF4-FFF2-40B4-BE49-F238E27FC236}">
                      <a16:creationId xmlns:a16="http://schemas.microsoft.com/office/drawing/2014/main" id="{79C317A6-DB25-4B55-890A-EB11B7AC958B}"/>
                    </a:ext>
                  </a:extLst>
                </p:cNvPr>
                <p:cNvSpPr/>
                <p:nvPr/>
              </p:nvSpPr>
              <p:spPr>
                <a:xfrm rot="10800000">
                  <a:off x="5895974" y="2833680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台形 119">
                  <a:extLst>
                    <a:ext uri="{FF2B5EF4-FFF2-40B4-BE49-F238E27FC236}">
                      <a16:creationId xmlns:a16="http://schemas.microsoft.com/office/drawing/2014/main" id="{ACDAFFF0-3AE7-4365-B8BF-5E5ACF5C06FF}"/>
                    </a:ext>
                  </a:extLst>
                </p:cNvPr>
                <p:cNvSpPr/>
                <p:nvPr/>
              </p:nvSpPr>
              <p:spPr>
                <a:xfrm rot="10800000">
                  <a:off x="6029324" y="2886067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台形 120">
                  <a:extLst>
                    <a:ext uri="{FF2B5EF4-FFF2-40B4-BE49-F238E27FC236}">
                      <a16:creationId xmlns:a16="http://schemas.microsoft.com/office/drawing/2014/main" id="{0B5C1873-1259-4FE6-80E6-3C56B91BD9C9}"/>
                    </a:ext>
                  </a:extLst>
                </p:cNvPr>
                <p:cNvSpPr/>
                <p:nvPr/>
              </p:nvSpPr>
              <p:spPr>
                <a:xfrm rot="10800000">
                  <a:off x="5743574" y="3105149"/>
                  <a:ext cx="466725" cy="1371600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台形 121">
                  <a:extLst>
                    <a:ext uri="{FF2B5EF4-FFF2-40B4-BE49-F238E27FC236}">
                      <a16:creationId xmlns:a16="http://schemas.microsoft.com/office/drawing/2014/main" id="{2766E0E1-CB46-4847-819B-4719ED4B70C5}"/>
                    </a:ext>
                  </a:extLst>
                </p:cNvPr>
                <p:cNvSpPr/>
                <p:nvPr/>
              </p:nvSpPr>
              <p:spPr>
                <a:xfrm rot="10800000">
                  <a:off x="5873341" y="3328986"/>
                  <a:ext cx="304801" cy="1452563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台形 122">
                  <a:extLst>
                    <a:ext uri="{FF2B5EF4-FFF2-40B4-BE49-F238E27FC236}">
                      <a16:creationId xmlns:a16="http://schemas.microsoft.com/office/drawing/2014/main" id="{34129545-105A-4734-977D-17F38D48913B}"/>
                    </a:ext>
                  </a:extLst>
                </p:cNvPr>
                <p:cNvSpPr/>
                <p:nvPr/>
              </p:nvSpPr>
              <p:spPr>
                <a:xfrm rot="10800000">
                  <a:off x="6126952" y="3600449"/>
                  <a:ext cx="304801" cy="1162050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4" name="台形 123">
                  <a:extLst>
                    <a:ext uri="{FF2B5EF4-FFF2-40B4-BE49-F238E27FC236}">
                      <a16:creationId xmlns:a16="http://schemas.microsoft.com/office/drawing/2014/main" id="{BA58A224-7DBB-4149-9F1C-CCDDDD0BC00E}"/>
                    </a:ext>
                  </a:extLst>
                </p:cNvPr>
                <p:cNvSpPr/>
                <p:nvPr/>
              </p:nvSpPr>
              <p:spPr>
                <a:xfrm rot="10800000">
                  <a:off x="6000750" y="3914775"/>
                  <a:ext cx="371472" cy="1195388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FE5DFD8E-6358-4D02-A3F3-0D219E76DABF}"/>
                    </a:ext>
                  </a:extLst>
                </p:cNvPr>
                <p:cNvSpPr/>
                <p:nvPr/>
              </p:nvSpPr>
              <p:spPr>
                <a:xfrm rot="10800000">
                  <a:off x="6186484" y="4405312"/>
                  <a:ext cx="304801" cy="900111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3D3BFAC3-699A-4CF0-80B9-24868823BF1A}"/>
                    </a:ext>
                  </a:extLst>
                </p:cNvPr>
                <p:cNvSpPr/>
                <p:nvPr/>
              </p:nvSpPr>
              <p:spPr>
                <a:xfrm rot="10800000">
                  <a:off x="5076823" y="4262438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46B4EE98-6C07-4EA2-9088-2D208C1EBCB9}"/>
                    </a:ext>
                  </a:extLst>
                </p:cNvPr>
                <p:cNvSpPr/>
                <p:nvPr/>
              </p:nvSpPr>
              <p:spPr>
                <a:xfrm rot="10800000">
                  <a:off x="5257798" y="4300538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8" name="台形 127">
                  <a:extLst>
                    <a:ext uri="{FF2B5EF4-FFF2-40B4-BE49-F238E27FC236}">
                      <a16:creationId xmlns:a16="http://schemas.microsoft.com/office/drawing/2014/main" id="{9CED5A3C-89B3-4D3A-8934-853938BE3D98}"/>
                    </a:ext>
                  </a:extLst>
                </p:cNvPr>
                <p:cNvSpPr/>
                <p:nvPr/>
              </p:nvSpPr>
              <p:spPr>
                <a:xfrm rot="10800000">
                  <a:off x="5543548" y="421957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9" name="台形 128">
                  <a:extLst>
                    <a:ext uri="{FF2B5EF4-FFF2-40B4-BE49-F238E27FC236}">
                      <a16:creationId xmlns:a16="http://schemas.microsoft.com/office/drawing/2014/main" id="{E8E9605E-7B0D-405E-9FE8-9E62A1504DFB}"/>
                    </a:ext>
                  </a:extLst>
                </p:cNvPr>
                <p:cNvSpPr/>
                <p:nvPr/>
              </p:nvSpPr>
              <p:spPr>
                <a:xfrm rot="10800000">
                  <a:off x="5453061" y="433387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0" name="台形 129">
                  <a:extLst>
                    <a:ext uri="{FF2B5EF4-FFF2-40B4-BE49-F238E27FC236}">
                      <a16:creationId xmlns:a16="http://schemas.microsoft.com/office/drawing/2014/main" id="{A8374E8B-4B34-4C6D-9AA0-37D4076888AF}"/>
                    </a:ext>
                  </a:extLst>
                </p:cNvPr>
                <p:cNvSpPr/>
                <p:nvPr/>
              </p:nvSpPr>
              <p:spPr>
                <a:xfrm rot="10800000">
                  <a:off x="5691186" y="442912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31" name="台形 130">
                  <a:extLst>
                    <a:ext uri="{FF2B5EF4-FFF2-40B4-BE49-F238E27FC236}">
                      <a16:creationId xmlns:a16="http://schemas.microsoft.com/office/drawing/2014/main" id="{0F3DAD3F-0BD1-481C-B547-5E6D28912853}"/>
                    </a:ext>
                  </a:extLst>
                </p:cNvPr>
                <p:cNvSpPr/>
                <p:nvPr/>
              </p:nvSpPr>
              <p:spPr>
                <a:xfrm rot="10800000">
                  <a:off x="5767386" y="465772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912296BD-8406-4733-AA34-D3492AF97069}"/>
                  </a:ext>
                </a:extLst>
              </p:cNvPr>
              <p:cNvSpPr/>
              <p:nvPr/>
            </p:nvSpPr>
            <p:spPr>
              <a:xfrm rot="10800000">
                <a:off x="5070114" y="2833681"/>
                <a:ext cx="1414462" cy="2471743"/>
              </a:xfrm>
              <a:custGeom>
                <a:avLst/>
                <a:gdLst>
                  <a:gd name="connsiteX0" fmla="*/ 343806 w 1414462"/>
                  <a:gd name="connsiteY0" fmla="*/ 1391931 h 2471743"/>
                  <a:gd name="connsiteX1" fmla="*/ 343873 w 1414462"/>
                  <a:gd name="connsiteY1" fmla="*/ 1390648 h 2471743"/>
                  <a:gd name="connsiteX2" fmla="*/ 343721 w 1414462"/>
                  <a:gd name="connsiteY2" fmla="*/ 1390648 h 2471743"/>
                  <a:gd name="connsiteX3" fmla="*/ 595311 w 1414462"/>
                  <a:gd name="connsiteY3" fmla="*/ 2471743 h 2471743"/>
                  <a:gd name="connsiteX4" fmla="*/ 371474 w 1414462"/>
                  <a:gd name="connsiteY4" fmla="*/ 2471743 h 2471743"/>
                  <a:gd name="connsiteX5" fmla="*/ 377517 w 1414462"/>
                  <a:gd name="connsiteY5" fmla="*/ 2419356 h 2471743"/>
                  <a:gd name="connsiteX6" fmla="*/ 238124 w 1414462"/>
                  <a:gd name="connsiteY6" fmla="*/ 2419356 h 2471743"/>
                  <a:gd name="connsiteX7" fmla="*/ 285920 w 1414462"/>
                  <a:gd name="connsiteY7" fmla="*/ 2005016 h 2471743"/>
                  <a:gd name="connsiteX8" fmla="*/ 297596 w 1414462"/>
                  <a:gd name="connsiteY8" fmla="*/ 2005016 h 2471743"/>
                  <a:gd name="connsiteX9" fmla="*/ 323121 w 1414462"/>
                  <a:gd name="connsiteY9" fmla="*/ 1704974 h 2471743"/>
                  <a:gd name="connsiteX10" fmla="*/ 59532 w 1414462"/>
                  <a:gd name="connsiteY10" fmla="*/ 1704974 h 2471743"/>
                  <a:gd name="connsiteX11" fmla="*/ 112310 w 1414462"/>
                  <a:gd name="connsiteY11" fmla="*/ 900111 h 2471743"/>
                  <a:gd name="connsiteX12" fmla="*/ 0 w 1414462"/>
                  <a:gd name="connsiteY12" fmla="*/ 900111 h 2471743"/>
                  <a:gd name="connsiteX13" fmla="*/ 76200 w 1414462"/>
                  <a:gd name="connsiteY13" fmla="*/ 0 h 2471743"/>
                  <a:gd name="connsiteX14" fmla="*/ 228601 w 1414462"/>
                  <a:gd name="connsiteY14" fmla="*/ 0 h 2471743"/>
                  <a:gd name="connsiteX15" fmla="*/ 245131 w 1414462"/>
                  <a:gd name="connsiteY15" fmla="*/ 195260 h 2471743"/>
                  <a:gd name="connsiteX16" fmla="*/ 397667 w 1414462"/>
                  <a:gd name="connsiteY16" fmla="*/ 195260 h 2471743"/>
                  <a:gd name="connsiteX17" fmla="*/ 410508 w 1414462"/>
                  <a:gd name="connsiteY17" fmla="*/ 360545 h 2471743"/>
                  <a:gd name="connsiteX18" fmla="*/ 442981 w 1414462"/>
                  <a:gd name="connsiteY18" fmla="*/ 147639 h 2471743"/>
                  <a:gd name="connsiteX19" fmla="*/ 647628 w 1414462"/>
                  <a:gd name="connsiteY19" fmla="*/ 147639 h 2471743"/>
                  <a:gd name="connsiteX20" fmla="*/ 682495 w 1414462"/>
                  <a:gd name="connsiteY20" fmla="*/ 376239 h 2471743"/>
                  <a:gd name="connsiteX21" fmla="*/ 723828 w 1414462"/>
                  <a:gd name="connsiteY21" fmla="*/ 376239 h 2471743"/>
                  <a:gd name="connsiteX22" fmla="*/ 747831 w 1414462"/>
                  <a:gd name="connsiteY22" fmla="*/ 533611 h 2471743"/>
                  <a:gd name="connsiteX23" fmla="*/ 757306 w 1414462"/>
                  <a:gd name="connsiteY23" fmla="*/ 471489 h 2471743"/>
                  <a:gd name="connsiteX24" fmla="*/ 961953 w 1414462"/>
                  <a:gd name="connsiteY24" fmla="*/ 471489 h 2471743"/>
                  <a:gd name="connsiteX25" fmla="*/ 967038 w 1414462"/>
                  <a:gd name="connsiteY25" fmla="*/ 504827 h 2471743"/>
                  <a:gd name="connsiteX26" fmla="*/ 1157216 w 1414462"/>
                  <a:gd name="connsiteY26" fmla="*/ 504827 h 2471743"/>
                  <a:gd name="connsiteX27" fmla="*/ 1163027 w 1414462"/>
                  <a:gd name="connsiteY27" fmla="*/ 542927 h 2471743"/>
                  <a:gd name="connsiteX28" fmla="*/ 1338191 w 1414462"/>
                  <a:gd name="connsiteY28" fmla="*/ 542927 h 2471743"/>
                  <a:gd name="connsiteX29" fmla="*/ 1414462 w 1414462"/>
                  <a:gd name="connsiteY29" fmla="*/ 1042985 h 2471743"/>
                  <a:gd name="connsiteX30" fmla="*/ 1057273 w 1414462"/>
                  <a:gd name="connsiteY30" fmla="*/ 1042985 h 2471743"/>
                  <a:gd name="connsiteX31" fmla="*/ 1063084 w 1414462"/>
                  <a:gd name="connsiteY31" fmla="*/ 1004885 h 2471743"/>
                  <a:gd name="connsiteX32" fmla="*/ 935388 w 1414462"/>
                  <a:gd name="connsiteY32" fmla="*/ 1004885 h 2471743"/>
                  <a:gd name="connsiteX33" fmla="*/ 947737 w 1414462"/>
                  <a:gd name="connsiteY33" fmla="*/ 1085847 h 2471743"/>
                  <a:gd name="connsiteX34" fmla="*/ 652908 w 1414462"/>
                  <a:gd name="connsiteY34" fmla="*/ 1085847 h 2471743"/>
                  <a:gd name="connsiteX35" fmla="*/ 747711 w 1414462"/>
                  <a:gd name="connsiteY35" fmla="*/ 2200274 h 2471743"/>
                  <a:gd name="connsiteX36" fmla="*/ 563996 w 1414462"/>
                  <a:gd name="connsiteY36" fmla="*/ 2200274 h 247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414462" h="2471743">
                    <a:moveTo>
                      <a:pt x="343806" y="1391931"/>
                    </a:moveTo>
                    <a:lnTo>
                      <a:pt x="343873" y="1390648"/>
                    </a:lnTo>
                    <a:lnTo>
                      <a:pt x="343721" y="1390648"/>
                    </a:lnTo>
                    <a:close/>
                    <a:moveTo>
                      <a:pt x="595311" y="2471743"/>
                    </a:moveTo>
                    <a:lnTo>
                      <a:pt x="371474" y="2471743"/>
                    </a:lnTo>
                    <a:lnTo>
                      <a:pt x="377517" y="2419356"/>
                    </a:lnTo>
                    <a:lnTo>
                      <a:pt x="238124" y="2419356"/>
                    </a:lnTo>
                    <a:lnTo>
                      <a:pt x="285920" y="2005016"/>
                    </a:lnTo>
                    <a:lnTo>
                      <a:pt x="297596" y="2005016"/>
                    </a:lnTo>
                    <a:lnTo>
                      <a:pt x="323121" y="1704974"/>
                    </a:lnTo>
                    <a:lnTo>
                      <a:pt x="59532" y="1704974"/>
                    </a:lnTo>
                    <a:lnTo>
                      <a:pt x="112310" y="900111"/>
                    </a:lnTo>
                    <a:lnTo>
                      <a:pt x="0" y="900111"/>
                    </a:lnTo>
                    <a:lnTo>
                      <a:pt x="76200" y="0"/>
                    </a:lnTo>
                    <a:lnTo>
                      <a:pt x="228601" y="0"/>
                    </a:lnTo>
                    <a:lnTo>
                      <a:pt x="245131" y="195260"/>
                    </a:lnTo>
                    <a:lnTo>
                      <a:pt x="397667" y="195260"/>
                    </a:lnTo>
                    <a:lnTo>
                      <a:pt x="410508" y="360545"/>
                    </a:lnTo>
                    <a:lnTo>
                      <a:pt x="442981" y="147639"/>
                    </a:lnTo>
                    <a:lnTo>
                      <a:pt x="647628" y="147639"/>
                    </a:lnTo>
                    <a:lnTo>
                      <a:pt x="682495" y="376239"/>
                    </a:lnTo>
                    <a:lnTo>
                      <a:pt x="723828" y="376239"/>
                    </a:lnTo>
                    <a:lnTo>
                      <a:pt x="747831" y="533611"/>
                    </a:lnTo>
                    <a:lnTo>
                      <a:pt x="757306" y="471489"/>
                    </a:lnTo>
                    <a:lnTo>
                      <a:pt x="961953" y="471489"/>
                    </a:lnTo>
                    <a:lnTo>
                      <a:pt x="967038" y="504827"/>
                    </a:lnTo>
                    <a:lnTo>
                      <a:pt x="1157216" y="504827"/>
                    </a:lnTo>
                    <a:lnTo>
                      <a:pt x="1163027" y="542927"/>
                    </a:lnTo>
                    <a:lnTo>
                      <a:pt x="1338191" y="542927"/>
                    </a:lnTo>
                    <a:lnTo>
                      <a:pt x="1414462" y="1042985"/>
                    </a:lnTo>
                    <a:lnTo>
                      <a:pt x="1057273" y="1042985"/>
                    </a:lnTo>
                    <a:lnTo>
                      <a:pt x="1063084" y="1004885"/>
                    </a:lnTo>
                    <a:lnTo>
                      <a:pt x="935388" y="1004885"/>
                    </a:lnTo>
                    <a:lnTo>
                      <a:pt x="947737" y="1085847"/>
                    </a:lnTo>
                    <a:lnTo>
                      <a:pt x="652908" y="1085847"/>
                    </a:lnTo>
                    <a:lnTo>
                      <a:pt x="747711" y="2200274"/>
                    </a:lnTo>
                    <a:lnTo>
                      <a:pt x="563996" y="2200274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8D8793D7-0838-4CD0-8298-A3F069A59F1E}"/>
                </a:ext>
              </a:extLst>
            </p:cNvPr>
            <p:cNvSpPr/>
            <p:nvPr/>
          </p:nvSpPr>
          <p:spPr>
            <a:xfrm>
              <a:off x="4518048" y="4276740"/>
              <a:ext cx="1377925" cy="1072223"/>
            </a:xfrm>
            <a:custGeom>
              <a:avLst/>
              <a:gdLst>
                <a:gd name="connsiteX0" fmla="*/ 15852 w 1230373"/>
                <a:gd name="connsiteY0" fmla="*/ 35064 h 1085077"/>
                <a:gd name="connsiteX1" fmla="*/ 187302 w 1230373"/>
                <a:gd name="connsiteY1" fmla="*/ 3314 h 1085077"/>
                <a:gd name="connsiteX2" fmla="*/ 250802 w 1230373"/>
                <a:gd name="connsiteY2" fmla="*/ 98564 h 1085077"/>
                <a:gd name="connsiteX3" fmla="*/ 327002 w 1230373"/>
                <a:gd name="connsiteY3" fmla="*/ 117614 h 1085077"/>
                <a:gd name="connsiteX4" fmla="*/ 415902 w 1230373"/>
                <a:gd name="connsiteY4" fmla="*/ 193814 h 1085077"/>
                <a:gd name="connsiteX5" fmla="*/ 511152 w 1230373"/>
                <a:gd name="connsiteY5" fmla="*/ 181114 h 1085077"/>
                <a:gd name="connsiteX6" fmla="*/ 574652 w 1230373"/>
                <a:gd name="connsiteY6" fmla="*/ 301764 h 1085077"/>
                <a:gd name="connsiteX7" fmla="*/ 644502 w 1230373"/>
                <a:gd name="connsiteY7" fmla="*/ 352564 h 1085077"/>
                <a:gd name="connsiteX8" fmla="*/ 714352 w 1230373"/>
                <a:gd name="connsiteY8" fmla="*/ 524014 h 1085077"/>
                <a:gd name="connsiteX9" fmla="*/ 815952 w 1230373"/>
                <a:gd name="connsiteY9" fmla="*/ 543064 h 1085077"/>
                <a:gd name="connsiteX10" fmla="*/ 879452 w 1230373"/>
                <a:gd name="connsiteY10" fmla="*/ 606564 h 1085077"/>
                <a:gd name="connsiteX11" fmla="*/ 1038202 w 1230373"/>
                <a:gd name="connsiteY11" fmla="*/ 568464 h 1085077"/>
                <a:gd name="connsiteX12" fmla="*/ 1139802 w 1230373"/>
                <a:gd name="connsiteY12" fmla="*/ 638314 h 1085077"/>
                <a:gd name="connsiteX13" fmla="*/ 1228702 w 1230373"/>
                <a:gd name="connsiteY13" fmla="*/ 651014 h 1085077"/>
                <a:gd name="connsiteX14" fmla="*/ 1190602 w 1230373"/>
                <a:gd name="connsiteY14" fmla="*/ 701814 h 1085077"/>
                <a:gd name="connsiteX15" fmla="*/ 1101702 w 1230373"/>
                <a:gd name="connsiteY15" fmla="*/ 733564 h 1085077"/>
                <a:gd name="connsiteX16" fmla="*/ 1133452 w 1230373"/>
                <a:gd name="connsiteY16" fmla="*/ 866914 h 1085077"/>
                <a:gd name="connsiteX17" fmla="*/ 1095352 w 1230373"/>
                <a:gd name="connsiteY17" fmla="*/ 905014 h 1085077"/>
                <a:gd name="connsiteX18" fmla="*/ 1139802 w 1230373"/>
                <a:gd name="connsiteY18" fmla="*/ 968514 h 1085077"/>
                <a:gd name="connsiteX19" fmla="*/ 1095352 w 1230373"/>
                <a:gd name="connsiteY19" fmla="*/ 1006614 h 1085077"/>
                <a:gd name="connsiteX20" fmla="*/ 955652 w 1230373"/>
                <a:gd name="connsiteY20" fmla="*/ 987564 h 1085077"/>
                <a:gd name="connsiteX21" fmla="*/ 803252 w 1230373"/>
                <a:gd name="connsiteY21" fmla="*/ 1038364 h 1085077"/>
                <a:gd name="connsiteX22" fmla="*/ 638152 w 1230373"/>
                <a:gd name="connsiteY22" fmla="*/ 1051064 h 1085077"/>
                <a:gd name="connsiteX23" fmla="*/ 409552 w 1230373"/>
                <a:gd name="connsiteY23" fmla="*/ 1063764 h 1085077"/>
                <a:gd name="connsiteX24" fmla="*/ 320652 w 1230373"/>
                <a:gd name="connsiteY24" fmla="*/ 1082814 h 1085077"/>
                <a:gd name="connsiteX25" fmla="*/ 219052 w 1230373"/>
                <a:gd name="connsiteY25" fmla="*/ 1006614 h 1085077"/>
                <a:gd name="connsiteX26" fmla="*/ 142852 w 1230373"/>
                <a:gd name="connsiteY26" fmla="*/ 943114 h 1085077"/>
                <a:gd name="connsiteX27" fmla="*/ 104752 w 1230373"/>
                <a:gd name="connsiteY27" fmla="*/ 860564 h 1085077"/>
                <a:gd name="connsiteX28" fmla="*/ 104752 w 1230373"/>
                <a:gd name="connsiteY28" fmla="*/ 765314 h 1085077"/>
                <a:gd name="connsiteX29" fmla="*/ 53952 w 1230373"/>
                <a:gd name="connsiteY29" fmla="*/ 689114 h 1085077"/>
                <a:gd name="connsiteX30" fmla="*/ 130152 w 1230373"/>
                <a:gd name="connsiteY30" fmla="*/ 568464 h 1085077"/>
                <a:gd name="connsiteX31" fmla="*/ 34902 w 1230373"/>
                <a:gd name="connsiteY31" fmla="*/ 447814 h 1085077"/>
                <a:gd name="connsiteX32" fmla="*/ 66652 w 1230373"/>
                <a:gd name="connsiteY32" fmla="*/ 397014 h 1085077"/>
                <a:gd name="connsiteX33" fmla="*/ 98402 w 1230373"/>
                <a:gd name="connsiteY33" fmla="*/ 352564 h 1085077"/>
                <a:gd name="connsiteX34" fmla="*/ 3152 w 1230373"/>
                <a:gd name="connsiteY34" fmla="*/ 238264 h 1085077"/>
                <a:gd name="connsiteX35" fmla="*/ 22202 w 1230373"/>
                <a:gd name="connsiteY35" fmla="*/ 162064 h 1085077"/>
                <a:gd name="connsiteX36" fmla="*/ 15852 w 1230373"/>
                <a:gd name="connsiteY36" fmla="*/ 35064 h 108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30373" h="1085077">
                  <a:moveTo>
                    <a:pt x="15852" y="35064"/>
                  </a:moveTo>
                  <a:cubicBezTo>
                    <a:pt x="43369" y="8606"/>
                    <a:pt x="148144" y="-7269"/>
                    <a:pt x="187302" y="3314"/>
                  </a:cubicBezTo>
                  <a:cubicBezTo>
                    <a:pt x="226460" y="13897"/>
                    <a:pt x="227519" y="79514"/>
                    <a:pt x="250802" y="98564"/>
                  </a:cubicBezTo>
                  <a:cubicBezTo>
                    <a:pt x="274085" y="117614"/>
                    <a:pt x="299485" y="101739"/>
                    <a:pt x="327002" y="117614"/>
                  </a:cubicBezTo>
                  <a:cubicBezTo>
                    <a:pt x="354519" y="133489"/>
                    <a:pt x="385210" y="183231"/>
                    <a:pt x="415902" y="193814"/>
                  </a:cubicBezTo>
                  <a:cubicBezTo>
                    <a:pt x="446594" y="204397"/>
                    <a:pt x="484694" y="163122"/>
                    <a:pt x="511152" y="181114"/>
                  </a:cubicBezTo>
                  <a:cubicBezTo>
                    <a:pt x="537610" y="199106"/>
                    <a:pt x="552427" y="273189"/>
                    <a:pt x="574652" y="301764"/>
                  </a:cubicBezTo>
                  <a:cubicBezTo>
                    <a:pt x="596877" y="330339"/>
                    <a:pt x="621219" y="315522"/>
                    <a:pt x="644502" y="352564"/>
                  </a:cubicBezTo>
                  <a:cubicBezTo>
                    <a:pt x="667785" y="389606"/>
                    <a:pt x="685777" y="492264"/>
                    <a:pt x="714352" y="524014"/>
                  </a:cubicBezTo>
                  <a:cubicBezTo>
                    <a:pt x="742927" y="555764"/>
                    <a:pt x="788435" y="529306"/>
                    <a:pt x="815952" y="543064"/>
                  </a:cubicBezTo>
                  <a:cubicBezTo>
                    <a:pt x="843469" y="556822"/>
                    <a:pt x="842410" y="602331"/>
                    <a:pt x="879452" y="606564"/>
                  </a:cubicBezTo>
                  <a:cubicBezTo>
                    <a:pt x="916494" y="610797"/>
                    <a:pt x="994810" y="563172"/>
                    <a:pt x="1038202" y="568464"/>
                  </a:cubicBezTo>
                  <a:cubicBezTo>
                    <a:pt x="1081594" y="573756"/>
                    <a:pt x="1108052" y="624556"/>
                    <a:pt x="1139802" y="638314"/>
                  </a:cubicBezTo>
                  <a:cubicBezTo>
                    <a:pt x="1171552" y="652072"/>
                    <a:pt x="1220235" y="640431"/>
                    <a:pt x="1228702" y="651014"/>
                  </a:cubicBezTo>
                  <a:cubicBezTo>
                    <a:pt x="1237169" y="661597"/>
                    <a:pt x="1211769" y="688056"/>
                    <a:pt x="1190602" y="701814"/>
                  </a:cubicBezTo>
                  <a:cubicBezTo>
                    <a:pt x="1169435" y="715572"/>
                    <a:pt x="1111227" y="706047"/>
                    <a:pt x="1101702" y="733564"/>
                  </a:cubicBezTo>
                  <a:cubicBezTo>
                    <a:pt x="1092177" y="761081"/>
                    <a:pt x="1134510" y="838339"/>
                    <a:pt x="1133452" y="866914"/>
                  </a:cubicBezTo>
                  <a:cubicBezTo>
                    <a:pt x="1132394" y="895489"/>
                    <a:pt x="1094294" y="888081"/>
                    <a:pt x="1095352" y="905014"/>
                  </a:cubicBezTo>
                  <a:cubicBezTo>
                    <a:pt x="1096410" y="921947"/>
                    <a:pt x="1139802" y="951581"/>
                    <a:pt x="1139802" y="968514"/>
                  </a:cubicBezTo>
                  <a:cubicBezTo>
                    <a:pt x="1139802" y="985447"/>
                    <a:pt x="1126044" y="1003439"/>
                    <a:pt x="1095352" y="1006614"/>
                  </a:cubicBezTo>
                  <a:cubicBezTo>
                    <a:pt x="1064660" y="1009789"/>
                    <a:pt x="1004335" y="982272"/>
                    <a:pt x="955652" y="987564"/>
                  </a:cubicBezTo>
                  <a:cubicBezTo>
                    <a:pt x="906969" y="992856"/>
                    <a:pt x="856169" y="1027781"/>
                    <a:pt x="803252" y="1038364"/>
                  </a:cubicBezTo>
                  <a:cubicBezTo>
                    <a:pt x="750335" y="1048947"/>
                    <a:pt x="638152" y="1051064"/>
                    <a:pt x="638152" y="1051064"/>
                  </a:cubicBezTo>
                  <a:cubicBezTo>
                    <a:pt x="572535" y="1055297"/>
                    <a:pt x="462469" y="1058472"/>
                    <a:pt x="409552" y="1063764"/>
                  </a:cubicBezTo>
                  <a:cubicBezTo>
                    <a:pt x="356635" y="1069056"/>
                    <a:pt x="352402" y="1092339"/>
                    <a:pt x="320652" y="1082814"/>
                  </a:cubicBezTo>
                  <a:cubicBezTo>
                    <a:pt x="288902" y="1073289"/>
                    <a:pt x="248685" y="1029897"/>
                    <a:pt x="219052" y="1006614"/>
                  </a:cubicBezTo>
                  <a:cubicBezTo>
                    <a:pt x="189419" y="983331"/>
                    <a:pt x="161902" y="967456"/>
                    <a:pt x="142852" y="943114"/>
                  </a:cubicBezTo>
                  <a:cubicBezTo>
                    <a:pt x="123802" y="918772"/>
                    <a:pt x="111102" y="890197"/>
                    <a:pt x="104752" y="860564"/>
                  </a:cubicBezTo>
                  <a:cubicBezTo>
                    <a:pt x="98402" y="830931"/>
                    <a:pt x="113219" y="793889"/>
                    <a:pt x="104752" y="765314"/>
                  </a:cubicBezTo>
                  <a:cubicBezTo>
                    <a:pt x="96285" y="736739"/>
                    <a:pt x="49719" y="721922"/>
                    <a:pt x="53952" y="689114"/>
                  </a:cubicBezTo>
                  <a:cubicBezTo>
                    <a:pt x="58185" y="656306"/>
                    <a:pt x="133327" y="608681"/>
                    <a:pt x="130152" y="568464"/>
                  </a:cubicBezTo>
                  <a:cubicBezTo>
                    <a:pt x="126977" y="528247"/>
                    <a:pt x="45485" y="476389"/>
                    <a:pt x="34902" y="447814"/>
                  </a:cubicBezTo>
                  <a:cubicBezTo>
                    <a:pt x="24319" y="419239"/>
                    <a:pt x="56069" y="412889"/>
                    <a:pt x="66652" y="397014"/>
                  </a:cubicBezTo>
                  <a:cubicBezTo>
                    <a:pt x="77235" y="381139"/>
                    <a:pt x="108985" y="379022"/>
                    <a:pt x="98402" y="352564"/>
                  </a:cubicBezTo>
                  <a:cubicBezTo>
                    <a:pt x="87819" y="326106"/>
                    <a:pt x="15852" y="270014"/>
                    <a:pt x="3152" y="238264"/>
                  </a:cubicBezTo>
                  <a:cubicBezTo>
                    <a:pt x="-9548" y="206514"/>
                    <a:pt x="20085" y="192756"/>
                    <a:pt x="22202" y="162064"/>
                  </a:cubicBezTo>
                  <a:cubicBezTo>
                    <a:pt x="24319" y="131372"/>
                    <a:pt x="-11665" y="61522"/>
                    <a:pt x="15852" y="35064"/>
                  </a:cubicBezTo>
                  <a:close/>
                </a:path>
              </a:pathLst>
            </a:custGeom>
            <a:solidFill>
              <a:sysClr val="window" lastClr="FFFFFF">
                <a:alpha val="70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台形 104">
              <a:extLst>
                <a:ext uri="{FF2B5EF4-FFF2-40B4-BE49-F238E27FC236}">
                  <a16:creationId xmlns:a16="http://schemas.microsoft.com/office/drawing/2014/main" id="{5C394942-89A5-43C6-874F-E1D0282AB460}"/>
                </a:ext>
              </a:extLst>
            </p:cNvPr>
            <p:cNvSpPr/>
            <p:nvPr/>
          </p:nvSpPr>
          <p:spPr>
            <a:xfrm rot="10800000" flipV="1">
              <a:off x="4457697" y="5267321"/>
              <a:ext cx="1352553" cy="200030"/>
            </a:xfrm>
            <a:prstGeom prst="trapezoid">
              <a:avLst>
                <a:gd name="adj" fmla="val 136353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FA36A37-FE22-48DE-B0AB-B6E4E1859A3E}"/>
                </a:ext>
              </a:extLst>
            </p:cNvPr>
            <p:cNvGrpSpPr/>
            <p:nvPr/>
          </p:nvGrpSpPr>
          <p:grpSpPr>
            <a:xfrm>
              <a:off x="5684043" y="3802856"/>
              <a:ext cx="3232751" cy="1664495"/>
              <a:chOff x="5684043" y="3802856"/>
              <a:chExt cx="3232751" cy="1664495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64C3C08E-2F39-4A22-AEBB-A84D9DCE6F9A}"/>
                  </a:ext>
                </a:extLst>
              </p:cNvPr>
              <p:cNvGrpSpPr/>
              <p:nvPr/>
            </p:nvGrpSpPr>
            <p:grpSpPr>
              <a:xfrm>
                <a:off x="5684043" y="3831430"/>
                <a:ext cx="3225609" cy="1635921"/>
                <a:chOff x="5684043" y="3831430"/>
                <a:chExt cx="3225609" cy="1635921"/>
              </a:xfrm>
            </p:grpSpPr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B8A33A75-B978-4563-9FA4-FC99199C3463}"/>
                    </a:ext>
                  </a:extLst>
                </p:cNvPr>
                <p:cNvSpPr/>
                <p:nvPr/>
              </p:nvSpPr>
              <p:spPr>
                <a:xfrm rot="10800000" flipV="1">
                  <a:off x="6372222" y="4383881"/>
                  <a:ext cx="595313" cy="826294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57857D82-E279-4612-8AA2-B762F07631E8}"/>
                    </a:ext>
                  </a:extLst>
                </p:cNvPr>
                <p:cNvSpPr/>
                <p:nvPr/>
              </p:nvSpPr>
              <p:spPr>
                <a:xfrm rot="10800000" flipV="1">
                  <a:off x="6781796" y="4083841"/>
                  <a:ext cx="595313" cy="983456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4" name="台形 113">
                  <a:extLst>
                    <a:ext uri="{FF2B5EF4-FFF2-40B4-BE49-F238E27FC236}">
                      <a16:creationId xmlns:a16="http://schemas.microsoft.com/office/drawing/2014/main" id="{E99D8941-7010-4FB4-868B-2079B5E3589D}"/>
                    </a:ext>
                  </a:extLst>
                </p:cNvPr>
                <p:cNvSpPr/>
                <p:nvPr/>
              </p:nvSpPr>
              <p:spPr>
                <a:xfrm rot="10800000" flipV="1">
                  <a:off x="7196134" y="4260055"/>
                  <a:ext cx="595313" cy="826294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B584F27-2A6F-444B-B426-1061F294892E}"/>
                    </a:ext>
                  </a:extLst>
                </p:cNvPr>
                <p:cNvSpPr/>
                <p:nvPr/>
              </p:nvSpPr>
              <p:spPr>
                <a:xfrm rot="10800000" flipV="1">
                  <a:off x="7496171" y="3831430"/>
                  <a:ext cx="1413481" cy="1278734"/>
                </a:xfrm>
                <a:custGeom>
                  <a:avLst/>
                  <a:gdLst>
                    <a:gd name="connsiteX0" fmla="*/ 1192158 w 1413481"/>
                    <a:gd name="connsiteY0" fmla="*/ 0 h 1278734"/>
                    <a:gd name="connsiteX1" fmla="*/ 33200 w 1413481"/>
                    <a:gd name="connsiteY1" fmla="*/ 0 h 1278734"/>
                    <a:gd name="connsiteX2" fmla="*/ 0 w 1413481"/>
                    <a:gd name="connsiteY2" fmla="*/ 191819 h 1278734"/>
                    <a:gd name="connsiteX3" fmla="*/ 0 w 1413481"/>
                    <a:gd name="connsiteY3" fmla="*/ 1278734 h 1278734"/>
                    <a:gd name="connsiteX4" fmla="*/ 1413481 w 1413481"/>
                    <a:gd name="connsiteY4" fmla="*/ 1278734 h 1278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3481" h="1278734">
                      <a:moveTo>
                        <a:pt x="1192158" y="0"/>
                      </a:moveTo>
                      <a:lnTo>
                        <a:pt x="33200" y="0"/>
                      </a:lnTo>
                      <a:lnTo>
                        <a:pt x="0" y="191819"/>
                      </a:lnTo>
                      <a:lnTo>
                        <a:pt x="0" y="1278734"/>
                      </a:lnTo>
                      <a:lnTo>
                        <a:pt x="1413481" y="1278734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2426A657-EEF8-460F-9100-1C4EE0CEEA3E}"/>
                    </a:ext>
                  </a:extLst>
                </p:cNvPr>
                <p:cNvSpPr/>
                <p:nvPr/>
              </p:nvSpPr>
              <p:spPr>
                <a:xfrm rot="10800000" flipV="1">
                  <a:off x="5684043" y="4972048"/>
                  <a:ext cx="3225608" cy="495303"/>
                </a:xfrm>
                <a:custGeom>
                  <a:avLst/>
                  <a:gdLst>
                    <a:gd name="connsiteX0" fmla="*/ 3056541 w 3142268"/>
                    <a:gd name="connsiteY0" fmla="*/ 0 h 495303"/>
                    <a:gd name="connsiteX1" fmla="*/ 0 w 3142268"/>
                    <a:gd name="connsiteY1" fmla="*/ 0 h 495303"/>
                    <a:gd name="connsiteX2" fmla="*/ 0 w 3142268"/>
                    <a:gd name="connsiteY2" fmla="*/ 495303 h 495303"/>
                    <a:gd name="connsiteX3" fmla="*/ 3142268 w 3142268"/>
                    <a:gd name="connsiteY3" fmla="*/ 495303 h 495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42268" h="495303">
                      <a:moveTo>
                        <a:pt x="3056541" y="0"/>
                      </a:moveTo>
                      <a:lnTo>
                        <a:pt x="0" y="0"/>
                      </a:lnTo>
                      <a:lnTo>
                        <a:pt x="0" y="495303"/>
                      </a:lnTo>
                      <a:lnTo>
                        <a:pt x="3142268" y="495303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AE7A4E87-E98F-4211-A126-52305DB5202B}"/>
                  </a:ext>
                </a:extLst>
              </p:cNvPr>
              <p:cNvSpPr/>
              <p:nvPr/>
            </p:nvSpPr>
            <p:spPr>
              <a:xfrm rot="10800000" flipV="1">
                <a:off x="5691185" y="3802856"/>
                <a:ext cx="3225609" cy="1635921"/>
              </a:xfrm>
              <a:custGeom>
                <a:avLst/>
                <a:gdLst>
                  <a:gd name="connsiteX0" fmla="*/ 1192158 w 3225609"/>
                  <a:gd name="connsiteY0" fmla="*/ 0 h 1635921"/>
                  <a:gd name="connsiteX1" fmla="*/ 33200 w 3225609"/>
                  <a:gd name="connsiteY1" fmla="*/ 0 h 1635921"/>
                  <a:gd name="connsiteX2" fmla="*/ 0 w 3225609"/>
                  <a:gd name="connsiteY2" fmla="*/ 191819 h 1635921"/>
                  <a:gd name="connsiteX3" fmla="*/ 0 w 3225609"/>
                  <a:gd name="connsiteY3" fmla="*/ 1278734 h 1635921"/>
                  <a:gd name="connsiteX4" fmla="*/ 1 w 3225609"/>
                  <a:gd name="connsiteY4" fmla="*/ 1278734 h 1635921"/>
                  <a:gd name="connsiteX5" fmla="*/ 1 w 3225609"/>
                  <a:gd name="connsiteY5" fmla="*/ 1635921 h 1635921"/>
                  <a:gd name="connsiteX6" fmla="*/ 3225609 w 3225609"/>
                  <a:gd name="connsiteY6" fmla="*/ 1635921 h 1635921"/>
                  <a:gd name="connsiteX7" fmla="*/ 3137608 w 3225609"/>
                  <a:gd name="connsiteY7" fmla="*/ 1140618 h 1635921"/>
                  <a:gd name="connsiteX8" fmla="*/ 2507736 w 3225609"/>
                  <a:gd name="connsiteY8" fmla="*/ 1140618 h 1635921"/>
                  <a:gd name="connsiteX9" fmla="*/ 2434393 w 3225609"/>
                  <a:gd name="connsiteY9" fmla="*/ 552451 h 1635921"/>
                  <a:gd name="connsiteX10" fmla="*/ 2056254 w 3225609"/>
                  <a:gd name="connsiteY10" fmla="*/ 552451 h 1635921"/>
                  <a:gd name="connsiteX11" fmla="*/ 2024819 w 3225609"/>
                  <a:gd name="connsiteY11" fmla="*/ 252411 h 1635921"/>
                  <a:gd name="connsiteX12" fmla="*/ 1635580 w 3225609"/>
                  <a:gd name="connsiteY12" fmla="*/ 252411 h 1635921"/>
                  <a:gd name="connsiteX13" fmla="*/ 1614088 w 3225609"/>
                  <a:gd name="connsiteY13" fmla="*/ 457548 h 1635921"/>
                  <a:gd name="connsiteX14" fmla="*/ 1610481 w 3225609"/>
                  <a:gd name="connsiteY14" fmla="*/ 428625 h 1635921"/>
                  <a:gd name="connsiteX15" fmla="*/ 1266344 w 3225609"/>
                  <a:gd name="connsiteY15" fmla="*/ 428625 h 163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25609" h="1635921">
                    <a:moveTo>
                      <a:pt x="1192158" y="0"/>
                    </a:moveTo>
                    <a:lnTo>
                      <a:pt x="33200" y="0"/>
                    </a:lnTo>
                    <a:lnTo>
                      <a:pt x="0" y="191819"/>
                    </a:lnTo>
                    <a:lnTo>
                      <a:pt x="0" y="1278734"/>
                    </a:lnTo>
                    <a:lnTo>
                      <a:pt x="1" y="1278734"/>
                    </a:lnTo>
                    <a:lnTo>
                      <a:pt x="1" y="1635921"/>
                    </a:lnTo>
                    <a:lnTo>
                      <a:pt x="3225609" y="1635921"/>
                    </a:lnTo>
                    <a:lnTo>
                      <a:pt x="3137608" y="1140618"/>
                    </a:lnTo>
                    <a:lnTo>
                      <a:pt x="2507736" y="1140618"/>
                    </a:lnTo>
                    <a:lnTo>
                      <a:pt x="2434393" y="552451"/>
                    </a:lnTo>
                    <a:lnTo>
                      <a:pt x="2056254" y="552451"/>
                    </a:lnTo>
                    <a:lnTo>
                      <a:pt x="2024819" y="252411"/>
                    </a:lnTo>
                    <a:lnTo>
                      <a:pt x="1635580" y="252411"/>
                    </a:lnTo>
                    <a:lnTo>
                      <a:pt x="1614088" y="457548"/>
                    </a:lnTo>
                    <a:lnTo>
                      <a:pt x="1610481" y="428625"/>
                    </a:lnTo>
                    <a:lnTo>
                      <a:pt x="1266344" y="428625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9" name="台形 108">
              <a:extLst>
                <a:ext uri="{FF2B5EF4-FFF2-40B4-BE49-F238E27FC236}">
                  <a16:creationId xmlns:a16="http://schemas.microsoft.com/office/drawing/2014/main" id="{CB426419-678A-4750-8BFF-5A5ED0CA732F}"/>
                </a:ext>
              </a:extLst>
            </p:cNvPr>
            <p:cNvSpPr/>
            <p:nvPr/>
          </p:nvSpPr>
          <p:spPr>
            <a:xfrm rot="10800000" flipV="1">
              <a:off x="4660102" y="4872033"/>
              <a:ext cx="357191" cy="114303"/>
            </a:xfrm>
            <a:prstGeom prst="trapezoid">
              <a:avLst>
                <a:gd name="adj" fmla="val 80232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cxnSp>
        <p:nvCxnSpPr>
          <p:cNvPr id="3" name="直線矢印コネクタ 2">
            <a:extLst>
              <a:ext uri="{FF2B5EF4-FFF2-40B4-BE49-F238E27FC236}">
                <a16:creationId xmlns:a16="http://schemas.microsoft.com/office/drawing/2014/main" id="{284F988A-3CAD-4D2C-82B2-9C2AF3448BC4}"/>
              </a:ext>
            </a:extLst>
          </p:cNvPr>
          <p:cNvCxnSpPr>
            <a:cxnSpLocks/>
            <a:stCxn id="111" idx="2"/>
            <a:endCxn id="55" idx="18"/>
          </p:cNvCxnSpPr>
          <p:nvPr/>
        </p:nvCxnSpPr>
        <p:spPr>
          <a:xfrm flipV="1">
            <a:off x="3631528" y="1421017"/>
            <a:ext cx="1212231" cy="113784"/>
          </a:xfrm>
          <a:prstGeom prst="straightConnector1">
            <a:avLst/>
          </a:prstGeom>
          <a:ln w="127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テキスト ボックス 148">
            <a:extLst>
              <a:ext uri="{FF2B5EF4-FFF2-40B4-BE49-F238E27FC236}">
                <a16:creationId xmlns:a16="http://schemas.microsoft.com/office/drawing/2014/main" id="{0B9AE679-6CE4-4B35-8F4A-1199010FFF12}"/>
              </a:ext>
            </a:extLst>
          </p:cNvPr>
          <p:cNvSpPr txBox="1"/>
          <p:nvPr/>
        </p:nvSpPr>
        <p:spPr>
          <a:xfrm>
            <a:off x="1851272" y="2157547"/>
            <a:ext cx="1826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東尋坊（坂井市）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F59A87B-1D89-4591-AA67-1C653E925E04}"/>
              </a:ext>
            </a:extLst>
          </p:cNvPr>
          <p:cNvGrpSpPr/>
          <p:nvPr/>
        </p:nvGrpSpPr>
        <p:grpSpPr>
          <a:xfrm>
            <a:off x="7678967" y="1495927"/>
            <a:ext cx="1975893" cy="1165845"/>
            <a:chOff x="7136962" y="1002307"/>
            <a:chExt cx="2571116" cy="1517047"/>
          </a:xfrm>
        </p:grpSpPr>
        <p:grpSp>
          <p:nvGrpSpPr>
            <p:cNvPr id="153" name="グループ化 152">
              <a:extLst>
                <a:ext uri="{FF2B5EF4-FFF2-40B4-BE49-F238E27FC236}">
                  <a16:creationId xmlns:a16="http://schemas.microsoft.com/office/drawing/2014/main" id="{BA82A3A2-E6AF-4F7F-8A44-7D734DC3FDC7}"/>
                </a:ext>
              </a:extLst>
            </p:cNvPr>
            <p:cNvGrpSpPr/>
            <p:nvPr/>
          </p:nvGrpSpPr>
          <p:grpSpPr>
            <a:xfrm>
              <a:off x="7136962" y="1838127"/>
              <a:ext cx="2571116" cy="681227"/>
              <a:chOff x="1023428" y="2276471"/>
              <a:chExt cx="3479927" cy="922020"/>
            </a:xfrm>
          </p:grpSpPr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0686E7EF-871B-4A8B-A440-4CA5192E9472}"/>
                  </a:ext>
                </a:extLst>
              </p:cNvPr>
              <p:cNvSpPr/>
              <p:nvPr/>
            </p:nvSpPr>
            <p:spPr>
              <a:xfrm>
                <a:off x="1376380" y="240676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11F2BD16-B8AA-4EEB-A71B-1CAE969F0CF6}"/>
                  </a:ext>
                </a:extLst>
              </p:cNvPr>
              <p:cNvSpPr/>
              <p:nvPr/>
            </p:nvSpPr>
            <p:spPr>
              <a:xfrm flipH="1">
                <a:off x="1023428" y="240676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四角形: 上の 2 つの角を丸める 161">
                <a:extLst>
                  <a:ext uri="{FF2B5EF4-FFF2-40B4-BE49-F238E27FC236}">
                    <a16:creationId xmlns:a16="http://schemas.microsoft.com/office/drawing/2014/main" id="{0C8355B8-20B0-499C-9F14-ED500C23B871}"/>
                  </a:ext>
                </a:extLst>
              </p:cNvPr>
              <p:cNvSpPr/>
              <p:nvPr/>
            </p:nvSpPr>
            <p:spPr>
              <a:xfrm>
                <a:off x="1378327" y="231029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四角形: 上の 2 つの角を丸める 162">
                <a:extLst>
                  <a:ext uri="{FF2B5EF4-FFF2-40B4-BE49-F238E27FC236}">
                    <a16:creationId xmlns:a16="http://schemas.microsoft.com/office/drawing/2014/main" id="{D3BF3D7F-6BD5-43D2-8936-211E30901D81}"/>
                  </a:ext>
                </a:extLst>
              </p:cNvPr>
              <p:cNvSpPr/>
              <p:nvPr/>
            </p:nvSpPr>
            <p:spPr>
              <a:xfrm>
                <a:off x="2864227" y="231029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526BD5EC-4AF6-4EFB-806E-BA12904BB107}"/>
                  </a:ext>
                </a:extLst>
              </p:cNvPr>
              <p:cNvSpPr/>
              <p:nvPr/>
            </p:nvSpPr>
            <p:spPr>
              <a:xfrm>
                <a:off x="1223070" y="2276471"/>
                <a:ext cx="3080643" cy="922020"/>
              </a:xfrm>
              <a:custGeom>
                <a:avLst/>
                <a:gdLst>
                  <a:gd name="connsiteX0" fmla="*/ 1931263 w 3080643"/>
                  <a:gd name="connsiteY0" fmla="*/ 50804 h 922020"/>
                  <a:gd name="connsiteX1" fmla="*/ 1679257 w 3080643"/>
                  <a:gd name="connsiteY1" fmla="*/ 302810 h 922020"/>
                  <a:gd name="connsiteX2" fmla="*/ 1679257 w 3080643"/>
                  <a:gd name="connsiteY2" fmla="*/ 491521 h 922020"/>
                  <a:gd name="connsiteX3" fmla="*/ 2058952 w 3080643"/>
                  <a:gd name="connsiteY3" fmla="*/ 871216 h 922020"/>
                  <a:gd name="connsiteX4" fmla="*/ 2478698 w 3080643"/>
                  <a:gd name="connsiteY4" fmla="*/ 871216 h 922020"/>
                  <a:gd name="connsiteX5" fmla="*/ 2858393 w 3080643"/>
                  <a:gd name="connsiteY5" fmla="*/ 491521 h 922020"/>
                  <a:gd name="connsiteX6" fmla="*/ 2858393 w 3080643"/>
                  <a:gd name="connsiteY6" fmla="*/ 302810 h 922020"/>
                  <a:gd name="connsiteX7" fmla="*/ 2606387 w 3080643"/>
                  <a:gd name="connsiteY7" fmla="*/ 50804 h 922020"/>
                  <a:gd name="connsiteX8" fmla="*/ 445363 w 3080643"/>
                  <a:gd name="connsiteY8" fmla="*/ 50804 h 922020"/>
                  <a:gd name="connsiteX9" fmla="*/ 193357 w 3080643"/>
                  <a:gd name="connsiteY9" fmla="*/ 302810 h 922020"/>
                  <a:gd name="connsiteX10" fmla="*/ 193357 w 3080643"/>
                  <a:gd name="connsiteY10" fmla="*/ 491521 h 922020"/>
                  <a:gd name="connsiteX11" fmla="*/ 573052 w 3080643"/>
                  <a:gd name="connsiteY11" fmla="*/ 871216 h 922020"/>
                  <a:gd name="connsiteX12" fmla="*/ 992798 w 3080643"/>
                  <a:gd name="connsiteY12" fmla="*/ 871216 h 922020"/>
                  <a:gd name="connsiteX13" fmla="*/ 1372493 w 3080643"/>
                  <a:gd name="connsiteY13" fmla="*/ 491521 h 922020"/>
                  <a:gd name="connsiteX14" fmla="*/ 1372493 w 3080643"/>
                  <a:gd name="connsiteY14" fmla="*/ 302810 h 922020"/>
                  <a:gd name="connsiteX15" fmla="*/ 1120487 w 3080643"/>
                  <a:gd name="connsiteY15" fmla="*/ 50804 h 922020"/>
                  <a:gd name="connsiteX16" fmla="*/ 407012 w 3080643"/>
                  <a:gd name="connsiteY16" fmla="*/ 0 h 922020"/>
                  <a:gd name="connsiteX17" fmla="*/ 1158838 w 3080643"/>
                  <a:gd name="connsiteY17" fmla="*/ 0 h 922020"/>
                  <a:gd name="connsiteX18" fmla="*/ 1269079 w 3080643"/>
                  <a:gd name="connsiteY18" fmla="*/ 22257 h 922020"/>
                  <a:gd name="connsiteX19" fmla="*/ 1283259 w 3080643"/>
                  <a:gd name="connsiteY19" fmla="*/ 29954 h 922020"/>
                  <a:gd name="connsiteX20" fmla="*/ 1377638 w 3080643"/>
                  <a:gd name="connsiteY20" fmla="*/ 53755 h 922020"/>
                  <a:gd name="connsiteX21" fmla="*/ 1525874 w 3080643"/>
                  <a:gd name="connsiteY21" fmla="*/ 65606 h 922020"/>
                  <a:gd name="connsiteX22" fmla="*/ 1674110 w 3080643"/>
                  <a:gd name="connsiteY22" fmla="*/ 53755 h 922020"/>
                  <a:gd name="connsiteX23" fmla="*/ 1768492 w 3080643"/>
                  <a:gd name="connsiteY23" fmla="*/ 29953 h 922020"/>
                  <a:gd name="connsiteX24" fmla="*/ 1782671 w 3080643"/>
                  <a:gd name="connsiteY24" fmla="*/ 22257 h 922020"/>
                  <a:gd name="connsiteX25" fmla="*/ 1892912 w 3080643"/>
                  <a:gd name="connsiteY25" fmla="*/ 0 h 922020"/>
                  <a:gd name="connsiteX26" fmla="*/ 2644738 w 3080643"/>
                  <a:gd name="connsiteY26" fmla="*/ 0 h 922020"/>
                  <a:gd name="connsiteX27" fmla="*/ 2845003 w 3080643"/>
                  <a:gd name="connsiteY27" fmla="*/ 82952 h 922020"/>
                  <a:gd name="connsiteX28" fmla="*/ 2874601 w 3080643"/>
                  <a:gd name="connsiteY28" fmla="*/ 126853 h 922020"/>
                  <a:gd name="connsiteX29" fmla="*/ 2999498 w 3080643"/>
                  <a:gd name="connsiteY29" fmla="*/ 126853 h 922020"/>
                  <a:gd name="connsiteX30" fmla="*/ 3080643 w 3080643"/>
                  <a:gd name="connsiteY30" fmla="*/ 207998 h 922020"/>
                  <a:gd name="connsiteX31" fmla="*/ 3080643 w 3080643"/>
                  <a:gd name="connsiteY31" fmla="*/ 280394 h 922020"/>
                  <a:gd name="connsiteX32" fmla="*/ 3011931 w 3080643"/>
                  <a:gd name="connsiteY32" fmla="*/ 349106 h 922020"/>
                  <a:gd name="connsiteX33" fmla="*/ 2927955 w 3080643"/>
                  <a:gd name="connsiteY33" fmla="*/ 349106 h 922020"/>
                  <a:gd name="connsiteX34" fmla="*/ 2927955 w 3080643"/>
                  <a:gd name="connsiteY34" fmla="*/ 495300 h 922020"/>
                  <a:gd name="connsiteX35" fmla="*/ 2501235 w 3080643"/>
                  <a:gd name="connsiteY35" fmla="*/ 922020 h 922020"/>
                  <a:gd name="connsiteX36" fmla="*/ 2036415 w 3080643"/>
                  <a:gd name="connsiteY36" fmla="*/ 922020 h 922020"/>
                  <a:gd name="connsiteX37" fmla="*/ 1609695 w 3080643"/>
                  <a:gd name="connsiteY37" fmla="*/ 495300 h 922020"/>
                  <a:gd name="connsiteX38" fmla="*/ 1609695 w 3080643"/>
                  <a:gd name="connsiteY38" fmla="*/ 283217 h 922020"/>
                  <a:gd name="connsiteX39" fmla="*/ 1615041 w 3080643"/>
                  <a:gd name="connsiteY39" fmla="*/ 256737 h 922020"/>
                  <a:gd name="connsiteX40" fmla="*/ 1590453 w 3080643"/>
                  <a:gd name="connsiteY40" fmla="*/ 245869 h 922020"/>
                  <a:gd name="connsiteX41" fmla="*/ 1525876 w 3080643"/>
                  <a:gd name="connsiteY41" fmla="*/ 236672 h 922020"/>
                  <a:gd name="connsiteX42" fmla="*/ 1461300 w 3080643"/>
                  <a:gd name="connsiteY42" fmla="*/ 245869 h 922020"/>
                  <a:gd name="connsiteX43" fmla="*/ 1436709 w 3080643"/>
                  <a:gd name="connsiteY43" fmla="*/ 256738 h 922020"/>
                  <a:gd name="connsiteX44" fmla="*/ 1442055 w 3080643"/>
                  <a:gd name="connsiteY44" fmla="*/ 283217 h 922020"/>
                  <a:gd name="connsiteX45" fmla="*/ 1442055 w 3080643"/>
                  <a:gd name="connsiteY45" fmla="*/ 495300 h 922020"/>
                  <a:gd name="connsiteX46" fmla="*/ 1015335 w 3080643"/>
                  <a:gd name="connsiteY46" fmla="*/ 922020 h 922020"/>
                  <a:gd name="connsiteX47" fmla="*/ 550515 w 3080643"/>
                  <a:gd name="connsiteY47" fmla="*/ 922020 h 922020"/>
                  <a:gd name="connsiteX48" fmla="*/ 123795 w 3080643"/>
                  <a:gd name="connsiteY48" fmla="*/ 495300 h 922020"/>
                  <a:gd name="connsiteX49" fmla="*/ 123795 w 3080643"/>
                  <a:gd name="connsiteY49" fmla="*/ 349106 h 922020"/>
                  <a:gd name="connsiteX50" fmla="*/ 68712 w 3080643"/>
                  <a:gd name="connsiteY50" fmla="*/ 349106 h 922020"/>
                  <a:gd name="connsiteX51" fmla="*/ 0 w 3080643"/>
                  <a:gd name="connsiteY51" fmla="*/ 280394 h 922020"/>
                  <a:gd name="connsiteX52" fmla="*/ 0 w 3080643"/>
                  <a:gd name="connsiteY52" fmla="*/ 207998 h 922020"/>
                  <a:gd name="connsiteX53" fmla="*/ 81145 w 3080643"/>
                  <a:gd name="connsiteY53" fmla="*/ 126853 h 922020"/>
                  <a:gd name="connsiteX54" fmla="*/ 177149 w 3080643"/>
                  <a:gd name="connsiteY54" fmla="*/ 126853 h 922020"/>
                  <a:gd name="connsiteX55" fmla="*/ 206747 w 3080643"/>
                  <a:gd name="connsiteY55" fmla="*/ 82952 h 922020"/>
                  <a:gd name="connsiteX56" fmla="*/ 407012 w 3080643"/>
                  <a:gd name="connsiteY56" fmla="*/ 0 h 92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0643" h="922020">
                    <a:moveTo>
                      <a:pt x="1931263" y="50804"/>
                    </a:moveTo>
                    <a:cubicBezTo>
                      <a:pt x="1792084" y="50804"/>
                      <a:pt x="1679257" y="163631"/>
                      <a:pt x="1679257" y="302810"/>
                    </a:cubicBezTo>
                    <a:lnTo>
                      <a:pt x="1679257" y="491521"/>
                    </a:lnTo>
                    <a:cubicBezTo>
                      <a:pt x="1679257" y="701221"/>
                      <a:pt x="1849252" y="871216"/>
                      <a:pt x="2058952" y="871216"/>
                    </a:cubicBezTo>
                    <a:lnTo>
                      <a:pt x="2478698" y="871216"/>
                    </a:lnTo>
                    <a:cubicBezTo>
                      <a:pt x="2688398" y="871216"/>
                      <a:pt x="2858393" y="701221"/>
                      <a:pt x="2858393" y="491521"/>
                    </a:cubicBezTo>
                    <a:lnTo>
                      <a:pt x="2858393" y="302810"/>
                    </a:lnTo>
                    <a:cubicBezTo>
                      <a:pt x="2858393" y="163631"/>
                      <a:pt x="2745566" y="50804"/>
                      <a:pt x="2606387" y="50804"/>
                    </a:cubicBezTo>
                    <a:close/>
                    <a:moveTo>
                      <a:pt x="445363" y="50804"/>
                    </a:moveTo>
                    <a:cubicBezTo>
                      <a:pt x="306184" y="50804"/>
                      <a:pt x="193357" y="163631"/>
                      <a:pt x="193357" y="302810"/>
                    </a:cubicBezTo>
                    <a:lnTo>
                      <a:pt x="193357" y="491521"/>
                    </a:lnTo>
                    <a:cubicBezTo>
                      <a:pt x="193357" y="701221"/>
                      <a:pt x="363352" y="871216"/>
                      <a:pt x="573052" y="871216"/>
                    </a:cubicBezTo>
                    <a:lnTo>
                      <a:pt x="992798" y="871216"/>
                    </a:lnTo>
                    <a:cubicBezTo>
                      <a:pt x="1202498" y="871216"/>
                      <a:pt x="1372493" y="701221"/>
                      <a:pt x="1372493" y="491521"/>
                    </a:cubicBezTo>
                    <a:lnTo>
                      <a:pt x="1372493" y="302810"/>
                    </a:lnTo>
                    <a:cubicBezTo>
                      <a:pt x="1372493" y="163631"/>
                      <a:pt x="1259666" y="50804"/>
                      <a:pt x="1120487" y="50804"/>
                    </a:cubicBezTo>
                    <a:close/>
                    <a:moveTo>
                      <a:pt x="407012" y="0"/>
                    </a:moveTo>
                    <a:lnTo>
                      <a:pt x="1158838" y="0"/>
                    </a:lnTo>
                    <a:cubicBezTo>
                      <a:pt x="1197942" y="0"/>
                      <a:pt x="1235195" y="7925"/>
                      <a:pt x="1269079" y="22257"/>
                    </a:cubicBezTo>
                    <a:lnTo>
                      <a:pt x="1283259" y="29954"/>
                    </a:lnTo>
                    <a:lnTo>
                      <a:pt x="1377638" y="53755"/>
                    </a:lnTo>
                    <a:cubicBezTo>
                      <a:pt x="1425715" y="61585"/>
                      <a:pt x="1475561" y="65606"/>
                      <a:pt x="1525874" y="65606"/>
                    </a:cubicBezTo>
                    <a:cubicBezTo>
                      <a:pt x="1576187" y="65606"/>
                      <a:pt x="1626034" y="61585"/>
                      <a:pt x="1674110" y="53755"/>
                    </a:cubicBezTo>
                    <a:lnTo>
                      <a:pt x="1768492" y="29953"/>
                    </a:lnTo>
                    <a:lnTo>
                      <a:pt x="1782671" y="22257"/>
                    </a:lnTo>
                    <a:cubicBezTo>
                      <a:pt x="1816555" y="7925"/>
                      <a:pt x="1853808" y="0"/>
                      <a:pt x="1892912" y="0"/>
                    </a:cubicBezTo>
                    <a:lnTo>
                      <a:pt x="2644738" y="0"/>
                    </a:lnTo>
                    <a:cubicBezTo>
                      <a:pt x="2722946" y="0"/>
                      <a:pt x="2793750" y="31700"/>
                      <a:pt x="2845003" y="82952"/>
                    </a:cubicBezTo>
                    <a:lnTo>
                      <a:pt x="2874601" y="126853"/>
                    </a:lnTo>
                    <a:lnTo>
                      <a:pt x="2999498" y="126853"/>
                    </a:lnTo>
                    <a:cubicBezTo>
                      <a:pt x="3044313" y="126853"/>
                      <a:pt x="3080643" y="163183"/>
                      <a:pt x="3080643" y="207998"/>
                    </a:cubicBezTo>
                    <a:lnTo>
                      <a:pt x="3080643" y="280394"/>
                    </a:lnTo>
                    <a:cubicBezTo>
                      <a:pt x="3080643" y="318343"/>
                      <a:pt x="3049880" y="349106"/>
                      <a:pt x="3011931" y="349106"/>
                    </a:cubicBezTo>
                    <a:lnTo>
                      <a:pt x="2927955" y="349106"/>
                    </a:lnTo>
                    <a:lnTo>
                      <a:pt x="2927955" y="495300"/>
                    </a:lnTo>
                    <a:cubicBezTo>
                      <a:pt x="2927955" y="730971"/>
                      <a:pt x="2736906" y="922020"/>
                      <a:pt x="2501235" y="922020"/>
                    </a:cubicBezTo>
                    <a:lnTo>
                      <a:pt x="2036415" y="922020"/>
                    </a:lnTo>
                    <a:cubicBezTo>
                      <a:pt x="1800744" y="922020"/>
                      <a:pt x="1609695" y="730971"/>
                      <a:pt x="1609695" y="495300"/>
                    </a:cubicBezTo>
                    <a:lnTo>
                      <a:pt x="1609695" y="283217"/>
                    </a:lnTo>
                    <a:lnTo>
                      <a:pt x="1615041" y="256737"/>
                    </a:lnTo>
                    <a:lnTo>
                      <a:pt x="1590453" y="245869"/>
                    </a:lnTo>
                    <a:cubicBezTo>
                      <a:pt x="1569517" y="239817"/>
                      <a:pt x="1547860" y="236672"/>
                      <a:pt x="1525876" y="236672"/>
                    </a:cubicBezTo>
                    <a:cubicBezTo>
                      <a:pt x="1503893" y="236672"/>
                      <a:pt x="1482236" y="239817"/>
                      <a:pt x="1461300" y="245869"/>
                    </a:cubicBezTo>
                    <a:lnTo>
                      <a:pt x="1436709" y="256738"/>
                    </a:lnTo>
                    <a:lnTo>
                      <a:pt x="1442055" y="283217"/>
                    </a:lnTo>
                    <a:lnTo>
                      <a:pt x="1442055" y="495300"/>
                    </a:lnTo>
                    <a:cubicBezTo>
                      <a:pt x="1442055" y="730971"/>
                      <a:pt x="1251006" y="922020"/>
                      <a:pt x="1015335" y="922020"/>
                    </a:cubicBezTo>
                    <a:lnTo>
                      <a:pt x="550515" y="922020"/>
                    </a:lnTo>
                    <a:cubicBezTo>
                      <a:pt x="314844" y="922020"/>
                      <a:pt x="123795" y="730971"/>
                      <a:pt x="123795" y="495300"/>
                    </a:cubicBezTo>
                    <a:lnTo>
                      <a:pt x="123795" y="349106"/>
                    </a:lnTo>
                    <a:lnTo>
                      <a:pt x="68712" y="349106"/>
                    </a:lnTo>
                    <a:cubicBezTo>
                      <a:pt x="30763" y="349106"/>
                      <a:pt x="0" y="318343"/>
                      <a:pt x="0" y="280394"/>
                    </a:cubicBezTo>
                    <a:lnTo>
                      <a:pt x="0" y="207998"/>
                    </a:lnTo>
                    <a:cubicBezTo>
                      <a:pt x="0" y="163183"/>
                      <a:pt x="36330" y="126853"/>
                      <a:pt x="81145" y="126853"/>
                    </a:cubicBezTo>
                    <a:lnTo>
                      <a:pt x="177149" y="126853"/>
                    </a:lnTo>
                    <a:lnTo>
                      <a:pt x="206747" y="82952"/>
                    </a:lnTo>
                    <a:cubicBezTo>
                      <a:pt x="258000" y="31700"/>
                      <a:pt x="328804" y="0"/>
                      <a:pt x="40701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54" name="グループ化 153">
              <a:extLst>
                <a:ext uri="{FF2B5EF4-FFF2-40B4-BE49-F238E27FC236}">
                  <a16:creationId xmlns:a16="http://schemas.microsoft.com/office/drawing/2014/main" id="{E6C9112D-2CF7-4E56-B687-59D7EF735ACB}"/>
                </a:ext>
              </a:extLst>
            </p:cNvPr>
            <p:cNvGrpSpPr/>
            <p:nvPr/>
          </p:nvGrpSpPr>
          <p:grpSpPr>
            <a:xfrm>
              <a:off x="7136962" y="1002307"/>
              <a:ext cx="2571116" cy="681227"/>
              <a:chOff x="1023428" y="1050921"/>
              <a:chExt cx="3479927" cy="922020"/>
            </a:xfrm>
          </p:grpSpPr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94B121AE-019C-4068-B0A2-DCBC43D7A0BA}"/>
                  </a:ext>
                </a:extLst>
              </p:cNvPr>
              <p:cNvSpPr/>
              <p:nvPr/>
            </p:nvSpPr>
            <p:spPr>
              <a:xfrm>
                <a:off x="1376380" y="118121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372AD542-E730-4A4B-A4AA-27D1C36F1B49}"/>
                  </a:ext>
                </a:extLst>
              </p:cNvPr>
              <p:cNvSpPr/>
              <p:nvPr/>
            </p:nvSpPr>
            <p:spPr>
              <a:xfrm flipH="1">
                <a:off x="1023428" y="118121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四角形: 上の 2 つの角を丸める 156">
                <a:extLst>
                  <a:ext uri="{FF2B5EF4-FFF2-40B4-BE49-F238E27FC236}">
                    <a16:creationId xmlns:a16="http://schemas.microsoft.com/office/drawing/2014/main" id="{6B416C9F-C7AB-4C57-A6A6-0C0E132542B6}"/>
                  </a:ext>
                </a:extLst>
              </p:cNvPr>
              <p:cNvSpPr/>
              <p:nvPr/>
            </p:nvSpPr>
            <p:spPr>
              <a:xfrm>
                <a:off x="1378327" y="108474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4C9F306C-573B-47BB-896A-765B4688D88B}"/>
                  </a:ext>
                </a:extLst>
              </p:cNvPr>
              <p:cNvSpPr/>
              <p:nvPr/>
            </p:nvSpPr>
            <p:spPr>
              <a:xfrm>
                <a:off x="2864227" y="108474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6D5E830A-DCEF-4794-9DE0-01B3C58E5FD2}"/>
                  </a:ext>
                </a:extLst>
              </p:cNvPr>
              <p:cNvSpPr/>
              <p:nvPr/>
            </p:nvSpPr>
            <p:spPr>
              <a:xfrm>
                <a:off x="1223070" y="1050921"/>
                <a:ext cx="3080643" cy="922020"/>
              </a:xfrm>
              <a:custGeom>
                <a:avLst/>
                <a:gdLst>
                  <a:gd name="connsiteX0" fmla="*/ 1931263 w 3080643"/>
                  <a:gd name="connsiteY0" fmla="*/ 50804 h 922020"/>
                  <a:gd name="connsiteX1" fmla="*/ 1679257 w 3080643"/>
                  <a:gd name="connsiteY1" fmla="*/ 302810 h 922020"/>
                  <a:gd name="connsiteX2" fmla="*/ 1679257 w 3080643"/>
                  <a:gd name="connsiteY2" fmla="*/ 491521 h 922020"/>
                  <a:gd name="connsiteX3" fmla="*/ 2058952 w 3080643"/>
                  <a:gd name="connsiteY3" fmla="*/ 871216 h 922020"/>
                  <a:gd name="connsiteX4" fmla="*/ 2478698 w 3080643"/>
                  <a:gd name="connsiteY4" fmla="*/ 871216 h 922020"/>
                  <a:gd name="connsiteX5" fmla="*/ 2858393 w 3080643"/>
                  <a:gd name="connsiteY5" fmla="*/ 491521 h 922020"/>
                  <a:gd name="connsiteX6" fmla="*/ 2858393 w 3080643"/>
                  <a:gd name="connsiteY6" fmla="*/ 302810 h 922020"/>
                  <a:gd name="connsiteX7" fmla="*/ 2606387 w 3080643"/>
                  <a:gd name="connsiteY7" fmla="*/ 50804 h 922020"/>
                  <a:gd name="connsiteX8" fmla="*/ 445363 w 3080643"/>
                  <a:gd name="connsiteY8" fmla="*/ 50804 h 922020"/>
                  <a:gd name="connsiteX9" fmla="*/ 193357 w 3080643"/>
                  <a:gd name="connsiteY9" fmla="*/ 302810 h 922020"/>
                  <a:gd name="connsiteX10" fmla="*/ 193357 w 3080643"/>
                  <a:gd name="connsiteY10" fmla="*/ 491521 h 922020"/>
                  <a:gd name="connsiteX11" fmla="*/ 573052 w 3080643"/>
                  <a:gd name="connsiteY11" fmla="*/ 871216 h 922020"/>
                  <a:gd name="connsiteX12" fmla="*/ 992798 w 3080643"/>
                  <a:gd name="connsiteY12" fmla="*/ 871216 h 922020"/>
                  <a:gd name="connsiteX13" fmla="*/ 1372493 w 3080643"/>
                  <a:gd name="connsiteY13" fmla="*/ 491521 h 922020"/>
                  <a:gd name="connsiteX14" fmla="*/ 1372493 w 3080643"/>
                  <a:gd name="connsiteY14" fmla="*/ 302810 h 922020"/>
                  <a:gd name="connsiteX15" fmla="*/ 1120487 w 3080643"/>
                  <a:gd name="connsiteY15" fmla="*/ 50804 h 922020"/>
                  <a:gd name="connsiteX16" fmla="*/ 407012 w 3080643"/>
                  <a:gd name="connsiteY16" fmla="*/ 0 h 922020"/>
                  <a:gd name="connsiteX17" fmla="*/ 1158838 w 3080643"/>
                  <a:gd name="connsiteY17" fmla="*/ 0 h 922020"/>
                  <a:gd name="connsiteX18" fmla="*/ 1269079 w 3080643"/>
                  <a:gd name="connsiteY18" fmla="*/ 22257 h 922020"/>
                  <a:gd name="connsiteX19" fmla="*/ 1283259 w 3080643"/>
                  <a:gd name="connsiteY19" fmla="*/ 29954 h 922020"/>
                  <a:gd name="connsiteX20" fmla="*/ 1377638 w 3080643"/>
                  <a:gd name="connsiteY20" fmla="*/ 53755 h 922020"/>
                  <a:gd name="connsiteX21" fmla="*/ 1525874 w 3080643"/>
                  <a:gd name="connsiteY21" fmla="*/ 65606 h 922020"/>
                  <a:gd name="connsiteX22" fmla="*/ 1674110 w 3080643"/>
                  <a:gd name="connsiteY22" fmla="*/ 53755 h 922020"/>
                  <a:gd name="connsiteX23" fmla="*/ 1768492 w 3080643"/>
                  <a:gd name="connsiteY23" fmla="*/ 29953 h 922020"/>
                  <a:gd name="connsiteX24" fmla="*/ 1782671 w 3080643"/>
                  <a:gd name="connsiteY24" fmla="*/ 22257 h 922020"/>
                  <a:gd name="connsiteX25" fmla="*/ 1892912 w 3080643"/>
                  <a:gd name="connsiteY25" fmla="*/ 0 h 922020"/>
                  <a:gd name="connsiteX26" fmla="*/ 2644738 w 3080643"/>
                  <a:gd name="connsiteY26" fmla="*/ 0 h 922020"/>
                  <a:gd name="connsiteX27" fmla="*/ 2845003 w 3080643"/>
                  <a:gd name="connsiteY27" fmla="*/ 82952 h 922020"/>
                  <a:gd name="connsiteX28" fmla="*/ 2874601 w 3080643"/>
                  <a:gd name="connsiteY28" fmla="*/ 126853 h 922020"/>
                  <a:gd name="connsiteX29" fmla="*/ 2999498 w 3080643"/>
                  <a:gd name="connsiteY29" fmla="*/ 126853 h 922020"/>
                  <a:gd name="connsiteX30" fmla="*/ 3080643 w 3080643"/>
                  <a:gd name="connsiteY30" fmla="*/ 207998 h 922020"/>
                  <a:gd name="connsiteX31" fmla="*/ 3080643 w 3080643"/>
                  <a:gd name="connsiteY31" fmla="*/ 280394 h 922020"/>
                  <a:gd name="connsiteX32" fmla="*/ 3011931 w 3080643"/>
                  <a:gd name="connsiteY32" fmla="*/ 349106 h 922020"/>
                  <a:gd name="connsiteX33" fmla="*/ 2927955 w 3080643"/>
                  <a:gd name="connsiteY33" fmla="*/ 349106 h 922020"/>
                  <a:gd name="connsiteX34" fmla="*/ 2927955 w 3080643"/>
                  <a:gd name="connsiteY34" fmla="*/ 495300 h 922020"/>
                  <a:gd name="connsiteX35" fmla="*/ 2501235 w 3080643"/>
                  <a:gd name="connsiteY35" fmla="*/ 922020 h 922020"/>
                  <a:gd name="connsiteX36" fmla="*/ 2036415 w 3080643"/>
                  <a:gd name="connsiteY36" fmla="*/ 922020 h 922020"/>
                  <a:gd name="connsiteX37" fmla="*/ 1609695 w 3080643"/>
                  <a:gd name="connsiteY37" fmla="*/ 495300 h 922020"/>
                  <a:gd name="connsiteX38" fmla="*/ 1609695 w 3080643"/>
                  <a:gd name="connsiteY38" fmla="*/ 283217 h 922020"/>
                  <a:gd name="connsiteX39" fmla="*/ 1615041 w 3080643"/>
                  <a:gd name="connsiteY39" fmla="*/ 256737 h 922020"/>
                  <a:gd name="connsiteX40" fmla="*/ 1590453 w 3080643"/>
                  <a:gd name="connsiteY40" fmla="*/ 245869 h 922020"/>
                  <a:gd name="connsiteX41" fmla="*/ 1525876 w 3080643"/>
                  <a:gd name="connsiteY41" fmla="*/ 236672 h 922020"/>
                  <a:gd name="connsiteX42" fmla="*/ 1461300 w 3080643"/>
                  <a:gd name="connsiteY42" fmla="*/ 245869 h 922020"/>
                  <a:gd name="connsiteX43" fmla="*/ 1436709 w 3080643"/>
                  <a:gd name="connsiteY43" fmla="*/ 256738 h 922020"/>
                  <a:gd name="connsiteX44" fmla="*/ 1442055 w 3080643"/>
                  <a:gd name="connsiteY44" fmla="*/ 283217 h 922020"/>
                  <a:gd name="connsiteX45" fmla="*/ 1442055 w 3080643"/>
                  <a:gd name="connsiteY45" fmla="*/ 495300 h 922020"/>
                  <a:gd name="connsiteX46" fmla="*/ 1015335 w 3080643"/>
                  <a:gd name="connsiteY46" fmla="*/ 922020 h 922020"/>
                  <a:gd name="connsiteX47" fmla="*/ 550515 w 3080643"/>
                  <a:gd name="connsiteY47" fmla="*/ 922020 h 922020"/>
                  <a:gd name="connsiteX48" fmla="*/ 123795 w 3080643"/>
                  <a:gd name="connsiteY48" fmla="*/ 495300 h 922020"/>
                  <a:gd name="connsiteX49" fmla="*/ 123795 w 3080643"/>
                  <a:gd name="connsiteY49" fmla="*/ 349106 h 922020"/>
                  <a:gd name="connsiteX50" fmla="*/ 68712 w 3080643"/>
                  <a:gd name="connsiteY50" fmla="*/ 349106 h 922020"/>
                  <a:gd name="connsiteX51" fmla="*/ 0 w 3080643"/>
                  <a:gd name="connsiteY51" fmla="*/ 280394 h 922020"/>
                  <a:gd name="connsiteX52" fmla="*/ 0 w 3080643"/>
                  <a:gd name="connsiteY52" fmla="*/ 207998 h 922020"/>
                  <a:gd name="connsiteX53" fmla="*/ 81145 w 3080643"/>
                  <a:gd name="connsiteY53" fmla="*/ 126853 h 922020"/>
                  <a:gd name="connsiteX54" fmla="*/ 177149 w 3080643"/>
                  <a:gd name="connsiteY54" fmla="*/ 126853 h 922020"/>
                  <a:gd name="connsiteX55" fmla="*/ 206747 w 3080643"/>
                  <a:gd name="connsiteY55" fmla="*/ 82952 h 922020"/>
                  <a:gd name="connsiteX56" fmla="*/ 407012 w 3080643"/>
                  <a:gd name="connsiteY56" fmla="*/ 0 h 92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0643" h="922020">
                    <a:moveTo>
                      <a:pt x="1931263" y="50804"/>
                    </a:moveTo>
                    <a:cubicBezTo>
                      <a:pt x="1792084" y="50804"/>
                      <a:pt x="1679257" y="163631"/>
                      <a:pt x="1679257" y="302810"/>
                    </a:cubicBezTo>
                    <a:lnTo>
                      <a:pt x="1679257" y="491521"/>
                    </a:lnTo>
                    <a:cubicBezTo>
                      <a:pt x="1679257" y="701221"/>
                      <a:pt x="1849252" y="871216"/>
                      <a:pt x="2058952" y="871216"/>
                    </a:cubicBezTo>
                    <a:lnTo>
                      <a:pt x="2478698" y="871216"/>
                    </a:lnTo>
                    <a:cubicBezTo>
                      <a:pt x="2688398" y="871216"/>
                      <a:pt x="2858393" y="701221"/>
                      <a:pt x="2858393" y="491521"/>
                    </a:cubicBezTo>
                    <a:lnTo>
                      <a:pt x="2858393" y="302810"/>
                    </a:lnTo>
                    <a:cubicBezTo>
                      <a:pt x="2858393" y="163631"/>
                      <a:pt x="2745566" y="50804"/>
                      <a:pt x="2606387" y="50804"/>
                    </a:cubicBezTo>
                    <a:close/>
                    <a:moveTo>
                      <a:pt x="445363" y="50804"/>
                    </a:moveTo>
                    <a:cubicBezTo>
                      <a:pt x="306184" y="50804"/>
                      <a:pt x="193357" y="163631"/>
                      <a:pt x="193357" y="302810"/>
                    </a:cubicBezTo>
                    <a:lnTo>
                      <a:pt x="193357" y="491521"/>
                    </a:lnTo>
                    <a:cubicBezTo>
                      <a:pt x="193357" y="701221"/>
                      <a:pt x="363352" y="871216"/>
                      <a:pt x="573052" y="871216"/>
                    </a:cubicBezTo>
                    <a:lnTo>
                      <a:pt x="992798" y="871216"/>
                    </a:lnTo>
                    <a:cubicBezTo>
                      <a:pt x="1202498" y="871216"/>
                      <a:pt x="1372493" y="701221"/>
                      <a:pt x="1372493" y="491521"/>
                    </a:cubicBezTo>
                    <a:lnTo>
                      <a:pt x="1372493" y="302810"/>
                    </a:lnTo>
                    <a:cubicBezTo>
                      <a:pt x="1372493" y="163631"/>
                      <a:pt x="1259666" y="50804"/>
                      <a:pt x="1120487" y="50804"/>
                    </a:cubicBezTo>
                    <a:close/>
                    <a:moveTo>
                      <a:pt x="407012" y="0"/>
                    </a:moveTo>
                    <a:lnTo>
                      <a:pt x="1158838" y="0"/>
                    </a:lnTo>
                    <a:cubicBezTo>
                      <a:pt x="1197942" y="0"/>
                      <a:pt x="1235195" y="7925"/>
                      <a:pt x="1269079" y="22257"/>
                    </a:cubicBezTo>
                    <a:lnTo>
                      <a:pt x="1283259" y="29954"/>
                    </a:lnTo>
                    <a:lnTo>
                      <a:pt x="1377638" y="53755"/>
                    </a:lnTo>
                    <a:cubicBezTo>
                      <a:pt x="1425715" y="61585"/>
                      <a:pt x="1475561" y="65606"/>
                      <a:pt x="1525874" y="65606"/>
                    </a:cubicBezTo>
                    <a:cubicBezTo>
                      <a:pt x="1576187" y="65606"/>
                      <a:pt x="1626034" y="61585"/>
                      <a:pt x="1674110" y="53755"/>
                    </a:cubicBezTo>
                    <a:lnTo>
                      <a:pt x="1768492" y="29953"/>
                    </a:lnTo>
                    <a:lnTo>
                      <a:pt x="1782671" y="22257"/>
                    </a:lnTo>
                    <a:cubicBezTo>
                      <a:pt x="1816555" y="7925"/>
                      <a:pt x="1853808" y="0"/>
                      <a:pt x="1892912" y="0"/>
                    </a:cubicBezTo>
                    <a:lnTo>
                      <a:pt x="2644738" y="0"/>
                    </a:lnTo>
                    <a:cubicBezTo>
                      <a:pt x="2722946" y="0"/>
                      <a:pt x="2793750" y="31700"/>
                      <a:pt x="2845003" y="82952"/>
                    </a:cubicBezTo>
                    <a:lnTo>
                      <a:pt x="2874601" y="126853"/>
                    </a:lnTo>
                    <a:lnTo>
                      <a:pt x="2999498" y="126853"/>
                    </a:lnTo>
                    <a:cubicBezTo>
                      <a:pt x="3044313" y="126853"/>
                      <a:pt x="3080643" y="163183"/>
                      <a:pt x="3080643" y="207998"/>
                    </a:cubicBezTo>
                    <a:lnTo>
                      <a:pt x="3080643" y="280394"/>
                    </a:lnTo>
                    <a:cubicBezTo>
                      <a:pt x="3080643" y="318343"/>
                      <a:pt x="3049880" y="349106"/>
                      <a:pt x="3011931" y="349106"/>
                    </a:cubicBezTo>
                    <a:lnTo>
                      <a:pt x="2927955" y="349106"/>
                    </a:lnTo>
                    <a:lnTo>
                      <a:pt x="2927955" y="495300"/>
                    </a:lnTo>
                    <a:cubicBezTo>
                      <a:pt x="2927955" y="730971"/>
                      <a:pt x="2736906" y="922020"/>
                      <a:pt x="2501235" y="922020"/>
                    </a:cubicBezTo>
                    <a:lnTo>
                      <a:pt x="2036415" y="922020"/>
                    </a:lnTo>
                    <a:cubicBezTo>
                      <a:pt x="1800744" y="922020"/>
                      <a:pt x="1609695" y="730971"/>
                      <a:pt x="1609695" y="495300"/>
                    </a:cubicBezTo>
                    <a:lnTo>
                      <a:pt x="1609695" y="283217"/>
                    </a:lnTo>
                    <a:lnTo>
                      <a:pt x="1615041" y="256737"/>
                    </a:lnTo>
                    <a:lnTo>
                      <a:pt x="1590453" y="245869"/>
                    </a:lnTo>
                    <a:cubicBezTo>
                      <a:pt x="1569517" y="239817"/>
                      <a:pt x="1547860" y="236672"/>
                      <a:pt x="1525876" y="236672"/>
                    </a:cubicBezTo>
                    <a:cubicBezTo>
                      <a:pt x="1503893" y="236672"/>
                      <a:pt x="1482236" y="239817"/>
                      <a:pt x="1461300" y="245869"/>
                    </a:cubicBezTo>
                    <a:lnTo>
                      <a:pt x="1436709" y="256738"/>
                    </a:lnTo>
                    <a:lnTo>
                      <a:pt x="1442055" y="283217"/>
                    </a:lnTo>
                    <a:lnTo>
                      <a:pt x="1442055" y="495300"/>
                    </a:lnTo>
                    <a:cubicBezTo>
                      <a:pt x="1442055" y="730971"/>
                      <a:pt x="1251006" y="922020"/>
                      <a:pt x="1015335" y="922020"/>
                    </a:cubicBezTo>
                    <a:lnTo>
                      <a:pt x="550515" y="922020"/>
                    </a:lnTo>
                    <a:cubicBezTo>
                      <a:pt x="314844" y="922020"/>
                      <a:pt x="123795" y="730971"/>
                      <a:pt x="123795" y="495300"/>
                    </a:cubicBezTo>
                    <a:lnTo>
                      <a:pt x="123795" y="349106"/>
                    </a:lnTo>
                    <a:lnTo>
                      <a:pt x="68712" y="349106"/>
                    </a:lnTo>
                    <a:cubicBezTo>
                      <a:pt x="30763" y="349106"/>
                      <a:pt x="0" y="318343"/>
                      <a:pt x="0" y="280394"/>
                    </a:cubicBezTo>
                    <a:lnTo>
                      <a:pt x="0" y="207998"/>
                    </a:lnTo>
                    <a:cubicBezTo>
                      <a:pt x="0" y="163183"/>
                      <a:pt x="36330" y="126853"/>
                      <a:pt x="81145" y="126853"/>
                    </a:cubicBezTo>
                    <a:lnTo>
                      <a:pt x="177149" y="126853"/>
                    </a:lnTo>
                    <a:lnTo>
                      <a:pt x="206747" y="82952"/>
                    </a:lnTo>
                    <a:cubicBezTo>
                      <a:pt x="258000" y="31700"/>
                      <a:pt x="328804" y="0"/>
                      <a:pt x="407012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cxnSp>
        <p:nvCxnSpPr>
          <p:cNvPr id="166" name="直線矢印コネクタ 165">
            <a:extLst>
              <a:ext uri="{FF2B5EF4-FFF2-40B4-BE49-F238E27FC236}">
                <a16:creationId xmlns:a16="http://schemas.microsoft.com/office/drawing/2014/main" id="{294642EA-F7D5-4F04-9F09-90DE6FCFAB05}"/>
              </a:ext>
            </a:extLst>
          </p:cNvPr>
          <p:cNvCxnSpPr>
            <a:cxnSpLocks/>
            <a:stCxn id="156" idx="5"/>
          </p:cNvCxnSpPr>
          <p:nvPr/>
        </p:nvCxnSpPr>
        <p:spPr>
          <a:xfrm flipH="1">
            <a:off x="5295900" y="1967512"/>
            <a:ext cx="2394691" cy="1029688"/>
          </a:xfrm>
          <a:prstGeom prst="straightConnector1">
            <a:avLst/>
          </a:prstGeom>
          <a:ln w="12700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吹き出し: 円形 169">
            <a:extLst>
              <a:ext uri="{FF2B5EF4-FFF2-40B4-BE49-F238E27FC236}">
                <a16:creationId xmlns:a16="http://schemas.microsoft.com/office/drawing/2014/main" id="{633555D9-BE2E-41D3-809A-91BADA1E18C1}"/>
              </a:ext>
            </a:extLst>
          </p:cNvPr>
          <p:cNvSpPr/>
          <p:nvPr/>
        </p:nvSpPr>
        <p:spPr>
          <a:xfrm>
            <a:off x="6119330" y="941786"/>
            <a:ext cx="1742531" cy="887013"/>
          </a:xfrm>
          <a:prstGeom prst="wedgeEllipseCallout">
            <a:avLst>
              <a:gd name="adj1" fmla="val 36740"/>
              <a:gd name="adj2" fmla="val 59414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日本流通メガネの</a:t>
            </a:r>
            <a:endParaRPr kumimoji="1"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en-US" altLang="ja-JP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割以上生産</a:t>
            </a:r>
            <a:endParaRPr kumimoji="1" lang="ja-JP" altLang="en-US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0A4E85DC-EBA6-43CF-AB46-52C4FC1DB348}"/>
              </a:ext>
            </a:extLst>
          </p:cNvPr>
          <p:cNvSpPr txBox="1"/>
          <p:nvPr/>
        </p:nvSpPr>
        <p:spPr>
          <a:xfrm>
            <a:off x="7807764" y="2767190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メガネ（鯖江市）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A26B8CA7-A979-4BAA-861F-9ABD9E94FBD5}"/>
              </a:ext>
            </a:extLst>
          </p:cNvPr>
          <p:cNvGrpSpPr/>
          <p:nvPr/>
        </p:nvGrpSpPr>
        <p:grpSpPr>
          <a:xfrm>
            <a:off x="328341" y="3211912"/>
            <a:ext cx="2465716" cy="1588682"/>
            <a:chOff x="1186906" y="4056827"/>
            <a:chExt cx="2669102" cy="1719726"/>
          </a:xfrm>
        </p:grpSpPr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B8D1DE0-FAEA-4FB9-B2DB-902BE9D8313F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0FADE3C1-A4A8-451F-9ACB-905CB4957984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216" name="グループ化 215">
                  <a:extLst>
                    <a:ext uri="{FF2B5EF4-FFF2-40B4-BE49-F238E27FC236}">
                      <a16:creationId xmlns:a16="http://schemas.microsoft.com/office/drawing/2014/main" id="{1FADD357-A1B2-458A-837C-0C9140F0AFC1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219" name="フリーフォーム: 図形 218">
                    <a:extLst>
                      <a:ext uri="{FF2B5EF4-FFF2-40B4-BE49-F238E27FC236}">
                        <a16:creationId xmlns:a16="http://schemas.microsoft.com/office/drawing/2014/main" id="{9DA0AA7A-662B-473A-A7CC-69C99491B95E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20" name="楕円 219">
                    <a:extLst>
                      <a:ext uri="{FF2B5EF4-FFF2-40B4-BE49-F238E27FC236}">
                        <a16:creationId xmlns:a16="http://schemas.microsoft.com/office/drawing/2014/main" id="{848A2CD9-18D7-4E79-BF16-D6BE630F46DA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17" name="楕円 216">
                  <a:extLst>
                    <a:ext uri="{FF2B5EF4-FFF2-40B4-BE49-F238E27FC236}">
                      <a16:creationId xmlns:a16="http://schemas.microsoft.com/office/drawing/2014/main" id="{98D91CAE-2FB2-4ED1-9D2D-6C5B420B752B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DB70CE7F-A25E-405E-9AEC-21872C6ED58A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918FD5EF-4890-4CC4-A647-4CAAC25F74BE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E33426B9-ED1B-4DDE-A16D-D53B0CF3DD86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AEC62BBE-E0B4-4EDC-A096-23BBD325C512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646B59FF-0031-46CD-8245-D81DC75C53C0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8FF62335-43E2-404B-B972-1BE5D5A50A19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217E69A-568A-49AB-B9D1-74C8F51FB135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C0BD742D-7BBC-4B3E-A1E4-0759F9E15639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EFC1F6D4-441D-49A7-8E2E-F679674E5821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96" name="星: 16 pt 195">
                  <a:extLst>
                    <a:ext uri="{FF2B5EF4-FFF2-40B4-BE49-F238E27FC236}">
                      <a16:creationId xmlns:a16="http://schemas.microsoft.com/office/drawing/2014/main" id="{DC4A91CA-C677-45AB-855B-70F03570E97B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97" name="グループ化 196">
                  <a:extLst>
                    <a:ext uri="{FF2B5EF4-FFF2-40B4-BE49-F238E27FC236}">
                      <a16:creationId xmlns:a16="http://schemas.microsoft.com/office/drawing/2014/main" id="{0A15E89C-97D6-4DA4-97BB-1208D69DF405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207" name="星: 16 pt 206">
                    <a:extLst>
                      <a:ext uri="{FF2B5EF4-FFF2-40B4-BE49-F238E27FC236}">
                        <a16:creationId xmlns:a16="http://schemas.microsoft.com/office/drawing/2014/main" id="{E6FD8078-F6AA-4A16-BD07-DCD9F76396CB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8" name="星: 16 pt 207">
                    <a:extLst>
                      <a:ext uri="{FF2B5EF4-FFF2-40B4-BE49-F238E27FC236}">
                        <a16:creationId xmlns:a16="http://schemas.microsoft.com/office/drawing/2014/main" id="{A616D59A-BC21-4EEE-A60D-EF9E1560CB4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8" name="グループ化 197">
                  <a:extLst>
                    <a:ext uri="{FF2B5EF4-FFF2-40B4-BE49-F238E27FC236}">
                      <a16:creationId xmlns:a16="http://schemas.microsoft.com/office/drawing/2014/main" id="{48019FCC-D1CD-4A65-8417-75E557FA55E2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205" name="星: 16 pt 204">
                    <a:extLst>
                      <a:ext uri="{FF2B5EF4-FFF2-40B4-BE49-F238E27FC236}">
                        <a16:creationId xmlns:a16="http://schemas.microsoft.com/office/drawing/2014/main" id="{BE352271-4570-4FAA-9E9D-5C4CF3DCBFCF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6" name="星: 16 pt 205">
                    <a:extLst>
                      <a:ext uri="{FF2B5EF4-FFF2-40B4-BE49-F238E27FC236}">
                        <a16:creationId xmlns:a16="http://schemas.microsoft.com/office/drawing/2014/main" id="{5D6712A7-7929-4493-9726-ADC87D0CC232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3C720223-4FBD-45FC-85BA-2D54E50404EB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203" name="星: 16 pt 202">
                    <a:extLst>
                      <a:ext uri="{FF2B5EF4-FFF2-40B4-BE49-F238E27FC236}">
                        <a16:creationId xmlns:a16="http://schemas.microsoft.com/office/drawing/2014/main" id="{AB415FEC-9839-4BB0-B6F3-E567179E4F9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04" name="星: 16 pt 203">
                    <a:extLst>
                      <a:ext uri="{FF2B5EF4-FFF2-40B4-BE49-F238E27FC236}">
                        <a16:creationId xmlns:a16="http://schemas.microsoft.com/office/drawing/2014/main" id="{A4E2461A-08B2-4BFB-855B-199122056DC8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200" name="星: 16 pt 199">
                  <a:extLst>
                    <a:ext uri="{FF2B5EF4-FFF2-40B4-BE49-F238E27FC236}">
                      <a16:creationId xmlns:a16="http://schemas.microsoft.com/office/drawing/2014/main" id="{BF14D917-D105-40E8-816F-E8503B31E369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3D6B9317-1E23-49F9-AC91-4F514D0449D7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783C5E74-AF92-43AD-8C36-0A92AC748C92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D270E7F7-F2EC-43D3-A164-23FCA1AF6DD1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183" name="星: 16 pt 182">
                  <a:extLst>
                    <a:ext uri="{FF2B5EF4-FFF2-40B4-BE49-F238E27FC236}">
                      <a16:creationId xmlns:a16="http://schemas.microsoft.com/office/drawing/2014/main" id="{5A407ECF-D17E-4BA5-B837-8C7601DF7957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4" name="グループ化 183">
                  <a:extLst>
                    <a:ext uri="{FF2B5EF4-FFF2-40B4-BE49-F238E27FC236}">
                      <a16:creationId xmlns:a16="http://schemas.microsoft.com/office/drawing/2014/main" id="{3605DAD3-C89C-4C5A-8DF6-86A7C6172869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94" name="星: 16 pt 193">
                    <a:extLst>
                      <a:ext uri="{FF2B5EF4-FFF2-40B4-BE49-F238E27FC236}">
                        <a16:creationId xmlns:a16="http://schemas.microsoft.com/office/drawing/2014/main" id="{4DD6DFCA-B756-40AD-BB22-E655B5D4B41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5" name="星: 16 pt 194">
                    <a:extLst>
                      <a:ext uri="{FF2B5EF4-FFF2-40B4-BE49-F238E27FC236}">
                        <a16:creationId xmlns:a16="http://schemas.microsoft.com/office/drawing/2014/main" id="{83CE08D7-218E-4695-8E33-FB0237874406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5" name="グループ化 184">
                  <a:extLst>
                    <a:ext uri="{FF2B5EF4-FFF2-40B4-BE49-F238E27FC236}">
                      <a16:creationId xmlns:a16="http://schemas.microsoft.com/office/drawing/2014/main" id="{ACF21371-43B0-4E70-BA53-B4D890C9B03E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92" name="星: 16 pt 191">
                    <a:extLst>
                      <a:ext uri="{FF2B5EF4-FFF2-40B4-BE49-F238E27FC236}">
                        <a16:creationId xmlns:a16="http://schemas.microsoft.com/office/drawing/2014/main" id="{9D8105B3-D05A-4F9D-93C2-C841ED37ACB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3" name="星: 16 pt 192">
                    <a:extLst>
                      <a:ext uri="{FF2B5EF4-FFF2-40B4-BE49-F238E27FC236}">
                        <a16:creationId xmlns:a16="http://schemas.microsoft.com/office/drawing/2014/main" id="{C21891B7-FCEB-4C2D-A5CF-FC83F0D67F77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81D8947F-45C3-4399-B34C-9840BB21B6E4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190" name="星: 16 pt 189">
                    <a:extLst>
                      <a:ext uri="{FF2B5EF4-FFF2-40B4-BE49-F238E27FC236}">
                        <a16:creationId xmlns:a16="http://schemas.microsoft.com/office/drawing/2014/main" id="{4C7DDAF5-5896-4F01-B1FB-0D8CA4DD793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91" name="星: 16 pt 190">
                    <a:extLst>
                      <a:ext uri="{FF2B5EF4-FFF2-40B4-BE49-F238E27FC236}">
                        <a16:creationId xmlns:a16="http://schemas.microsoft.com/office/drawing/2014/main" id="{F21E52DC-23A1-42E9-A48F-5A01979F6D4D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187" name="星: 16 pt 186">
                  <a:extLst>
                    <a:ext uri="{FF2B5EF4-FFF2-40B4-BE49-F238E27FC236}">
                      <a16:creationId xmlns:a16="http://schemas.microsoft.com/office/drawing/2014/main" id="{2CEC35A3-7A0C-4211-9570-E78652858FD4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FE2E6217-4CBB-46F3-B03B-27C1777188E8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EDE0C4F2-BF01-4EF6-93AF-D636DC0E6687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6E367D77-E609-452F-8250-74487FD441CF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8A31DC05-1DB7-45E6-BF9E-6ACC9BBDF103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75E45CC3-762D-456F-9D28-404272E38EB3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74A12C55-7FA0-4680-8440-F94F4F989046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8" name="月 177">
                <a:extLst>
                  <a:ext uri="{FF2B5EF4-FFF2-40B4-BE49-F238E27FC236}">
                    <a16:creationId xmlns:a16="http://schemas.microsoft.com/office/drawing/2014/main" id="{8F5D3C25-2053-40A1-BBE4-78E07ABD4D84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月 178">
                <a:extLst>
                  <a:ext uri="{FF2B5EF4-FFF2-40B4-BE49-F238E27FC236}">
                    <a16:creationId xmlns:a16="http://schemas.microsoft.com/office/drawing/2014/main" id="{6CA3A4F4-DB8F-474D-953A-6E0AECA6FEEE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2F42557C-EA9F-4E1A-B2F4-067DD04B13B5}"/>
              </a:ext>
            </a:extLst>
          </p:cNvPr>
          <p:cNvGrpSpPr/>
          <p:nvPr/>
        </p:nvGrpSpPr>
        <p:grpSpPr>
          <a:xfrm>
            <a:off x="174952" y="5237427"/>
            <a:ext cx="1814553" cy="1096788"/>
            <a:chOff x="5703916" y="3979641"/>
            <a:chExt cx="3219831" cy="1834268"/>
          </a:xfrm>
        </p:grpSpPr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6E9BE0D1-B921-4746-9F46-088AC9176FAD}"/>
                </a:ext>
              </a:extLst>
            </p:cNvPr>
            <p:cNvGrpSpPr/>
            <p:nvPr/>
          </p:nvGrpSpPr>
          <p:grpSpPr>
            <a:xfrm>
              <a:off x="5703916" y="3979641"/>
              <a:ext cx="3219831" cy="1834268"/>
              <a:chOff x="6847362" y="3747774"/>
              <a:chExt cx="3275258" cy="2359297"/>
            </a:xfrm>
          </p:grpSpPr>
          <p:sp>
            <p:nvSpPr>
              <p:cNvPr id="326" name="楕円 3">
                <a:extLst>
                  <a:ext uri="{FF2B5EF4-FFF2-40B4-BE49-F238E27FC236}">
                    <a16:creationId xmlns:a16="http://schemas.microsoft.com/office/drawing/2014/main" id="{8AA6D0C5-EE5B-4381-8A4A-078E3F75F562}"/>
                  </a:ext>
                </a:extLst>
              </p:cNvPr>
              <p:cNvSpPr/>
              <p:nvPr/>
            </p:nvSpPr>
            <p:spPr>
              <a:xfrm flipV="1">
                <a:off x="7994982" y="5632537"/>
                <a:ext cx="980016" cy="474534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  <a:gd name="connsiteX0" fmla="*/ 578 w 3322037"/>
                  <a:gd name="connsiteY0" fmla="*/ 948906 h 2537574"/>
                  <a:gd name="connsiteX1" fmla="*/ 1661163 w 3322037"/>
                  <a:gd name="connsiteY1" fmla="*/ 0 h 2537574"/>
                  <a:gd name="connsiteX2" fmla="*/ 3321748 w 3322037"/>
                  <a:gd name="connsiteY2" fmla="*/ 948906 h 2537574"/>
                  <a:gd name="connsiteX3" fmla="*/ 1652536 w 3322037"/>
                  <a:gd name="connsiteY3" fmla="*/ 2536167 h 2537574"/>
                  <a:gd name="connsiteX4" fmla="*/ 578 w 3322037"/>
                  <a:gd name="connsiteY4" fmla="*/ 948906 h 25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2037" h="2537574">
                    <a:moveTo>
                      <a:pt x="578" y="948906"/>
                    </a:moveTo>
                    <a:cubicBezTo>
                      <a:pt x="578" y="424840"/>
                      <a:pt x="744047" y="0"/>
                      <a:pt x="1661163" y="0"/>
                    </a:cubicBezTo>
                    <a:cubicBezTo>
                      <a:pt x="2578279" y="0"/>
                      <a:pt x="3321748" y="424840"/>
                      <a:pt x="3321748" y="948906"/>
                    </a:cubicBezTo>
                    <a:cubicBezTo>
                      <a:pt x="3321748" y="1472972"/>
                      <a:pt x="3384851" y="2582459"/>
                      <a:pt x="1652536" y="2536167"/>
                    </a:cubicBezTo>
                    <a:cubicBezTo>
                      <a:pt x="-79779" y="2489875"/>
                      <a:pt x="578" y="1472972"/>
                      <a:pt x="578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Text" lastClr="000000">
                      <a:lumMod val="75000"/>
                      <a:lumOff val="2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A86FAD9F-06CC-42A4-BC72-68EC18714D94}"/>
                  </a:ext>
                </a:extLst>
              </p:cNvPr>
              <p:cNvSpPr/>
              <p:nvPr/>
            </p:nvSpPr>
            <p:spPr>
              <a:xfrm>
                <a:off x="7236820" y="5133863"/>
                <a:ext cx="2496341" cy="887975"/>
              </a:xfrm>
              <a:custGeom>
                <a:avLst/>
                <a:gdLst>
                  <a:gd name="connsiteX0" fmla="*/ 0 w 2496341"/>
                  <a:gd name="connsiteY0" fmla="*/ 0 h 887975"/>
                  <a:gd name="connsiteX1" fmla="*/ 2496341 w 2496341"/>
                  <a:gd name="connsiteY1" fmla="*/ 0 h 887975"/>
                  <a:gd name="connsiteX2" fmla="*/ 2496341 w 2496341"/>
                  <a:gd name="connsiteY2" fmla="*/ 184162 h 887975"/>
                  <a:gd name="connsiteX3" fmla="*/ 2376016 w 2496341"/>
                  <a:gd name="connsiteY3" fmla="*/ 298165 h 887975"/>
                  <a:gd name="connsiteX4" fmla="*/ 1268361 w 2496341"/>
                  <a:gd name="connsiteY4" fmla="*/ 887934 h 887975"/>
                  <a:gd name="connsiteX5" fmla="*/ 24609 w 2496341"/>
                  <a:gd name="connsiteY5" fmla="*/ 178905 h 887975"/>
                  <a:gd name="connsiteX6" fmla="*/ 0 w 2496341"/>
                  <a:gd name="connsiteY6" fmla="*/ 161224 h 88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6341" h="887975">
                    <a:moveTo>
                      <a:pt x="0" y="0"/>
                    </a:moveTo>
                    <a:lnTo>
                      <a:pt x="2496341" y="0"/>
                    </a:lnTo>
                    <a:lnTo>
                      <a:pt x="2496341" y="184162"/>
                    </a:lnTo>
                    <a:lnTo>
                      <a:pt x="2376016" y="298165"/>
                    </a:lnTo>
                    <a:cubicBezTo>
                      <a:pt x="2087141" y="602043"/>
                      <a:pt x="1949180" y="891953"/>
                      <a:pt x="1268361" y="887934"/>
                    </a:cubicBezTo>
                    <a:cubicBezTo>
                      <a:pt x="474072" y="883246"/>
                      <a:pt x="551078" y="582861"/>
                      <a:pt x="24609" y="178905"/>
                    </a:cubicBezTo>
                    <a:lnTo>
                      <a:pt x="0" y="161224"/>
                    </a:lnTo>
                    <a:close/>
                  </a:path>
                </a:pathLst>
              </a:custGeom>
              <a:gradFill flip="none" rotWithShape="1">
                <a:gsLst>
                  <a:gs pos="10000">
                    <a:sysClr val="windowText" lastClr="000000"/>
                  </a:gs>
                  <a:gs pos="90000">
                    <a:sysClr val="windowText" lastClr="000000"/>
                  </a:gs>
                  <a:gs pos="5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E20B02C2-1F6A-4592-988F-287D4A15A30C}"/>
                  </a:ext>
                </a:extLst>
              </p:cNvPr>
              <p:cNvSpPr/>
              <p:nvPr/>
            </p:nvSpPr>
            <p:spPr>
              <a:xfrm>
                <a:off x="6847362" y="3747774"/>
                <a:ext cx="3275258" cy="1905001"/>
              </a:xfrm>
              <a:prstGeom prst="ellipse">
                <a:avLst/>
              </a:prstGeom>
              <a:gradFill>
                <a:gsLst>
                  <a:gs pos="10000">
                    <a:sysClr val="windowText" lastClr="000000"/>
                  </a:gs>
                  <a:gs pos="90000">
                    <a:sysClr val="windowText" lastClr="000000"/>
                  </a:gs>
                  <a:gs pos="5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4D6243DB-6D6F-4B95-917C-28F92090BD94}"/>
                  </a:ext>
                </a:extLst>
              </p:cNvPr>
              <p:cNvSpPr/>
              <p:nvPr/>
            </p:nvSpPr>
            <p:spPr>
              <a:xfrm>
                <a:off x="6888148" y="3800369"/>
                <a:ext cx="3193685" cy="1759789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6040871C-BEAC-4451-B6D4-8564BBEF6E3F}"/>
                </a:ext>
              </a:extLst>
            </p:cNvPr>
            <p:cNvSpPr/>
            <p:nvPr/>
          </p:nvSpPr>
          <p:spPr>
            <a:xfrm>
              <a:off x="5881215" y="4560281"/>
              <a:ext cx="2877935" cy="822072"/>
            </a:xfrm>
            <a:custGeom>
              <a:avLst/>
              <a:gdLst>
                <a:gd name="connsiteX0" fmla="*/ 1438967 w 2877935"/>
                <a:gd name="connsiteY0" fmla="*/ 0 h 822072"/>
                <a:gd name="connsiteX1" fmla="*/ 2819317 w 2877935"/>
                <a:gd name="connsiteY1" fmla="*/ 358010 h 822072"/>
                <a:gd name="connsiteX2" fmla="*/ 2877935 w 2877935"/>
                <a:gd name="connsiteY2" fmla="*/ 411036 h 822072"/>
                <a:gd name="connsiteX3" fmla="*/ 2819317 w 2877935"/>
                <a:gd name="connsiteY3" fmla="*/ 464062 h 822072"/>
                <a:gd name="connsiteX4" fmla="*/ 1438967 w 2877935"/>
                <a:gd name="connsiteY4" fmla="*/ 822072 h 822072"/>
                <a:gd name="connsiteX5" fmla="*/ 58617 w 2877935"/>
                <a:gd name="connsiteY5" fmla="*/ 464062 h 822072"/>
                <a:gd name="connsiteX6" fmla="*/ 0 w 2877935"/>
                <a:gd name="connsiteY6" fmla="*/ 411036 h 822072"/>
                <a:gd name="connsiteX7" fmla="*/ 58617 w 2877935"/>
                <a:gd name="connsiteY7" fmla="*/ 358010 h 822072"/>
                <a:gd name="connsiteX8" fmla="*/ 1438967 w 2877935"/>
                <a:gd name="connsiteY8" fmla="*/ 0 h 822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7935" h="822072">
                  <a:moveTo>
                    <a:pt x="1438967" y="0"/>
                  </a:moveTo>
                  <a:cubicBezTo>
                    <a:pt x="2035021" y="0"/>
                    <a:pt x="2553485" y="144764"/>
                    <a:pt x="2819317" y="358010"/>
                  </a:cubicBezTo>
                  <a:lnTo>
                    <a:pt x="2877935" y="411036"/>
                  </a:lnTo>
                  <a:lnTo>
                    <a:pt x="2819317" y="464062"/>
                  </a:lnTo>
                  <a:cubicBezTo>
                    <a:pt x="2553485" y="677309"/>
                    <a:pt x="2035021" y="822072"/>
                    <a:pt x="1438967" y="822072"/>
                  </a:cubicBezTo>
                  <a:cubicBezTo>
                    <a:pt x="842914" y="822072"/>
                    <a:pt x="324449" y="677309"/>
                    <a:pt x="58617" y="464062"/>
                  </a:cubicBezTo>
                  <a:lnTo>
                    <a:pt x="0" y="411036"/>
                  </a:lnTo>
                  <a:lnTo>
                    <a:pt x="58617" y="358010"/>
                  </a:lnTo>
                  <a:cubicBezTo>
                    <a:pt x="324449" y="144764"/>
                    <a:pt x="842914" y="0"/>
                    <a:pt x="1438967" y="0"/>
                  </a:cubicBezTo>
                  <a:close/>
                </a:path>
              </a:pathLst>
            </a:custGeom>
            <a:solidFill>
              <a:srgbClr val="ED7D31">
                <a:lumMod val="75000"/>
                <a:alpha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D136403C-560C-4149-AB26-C724660A0920}"/>
                </a:ext>
              </a:extLst>
            </p:cNvPr>
            <p:cNvSpPr/>
            <p:nvPr/>
          </p:nvSpPr>
          <p:spPr>
            <a:xfrm rot="10800000">
              <a:off x="6602825" y="4562111"/>
              <a:ext cx="1933276" cy="707448"/>
            </a:xfrm>
            <a:custGeom>
              <a:avLst/>
              <a:gdLst>
                <a:gd name="connsiteX0" fmla="*/ 1178162 w 2386978"/>
                <a:gd name="connsiteY0" fmla="*/ 310066 h 873472"/>
                <a:gd name="connsiteX1" fmla="*/ 1235246 w 2386978"/>
                <a:gd name="connsiteY1" fmla="*/ 279600 h 873472"/>
                <a:gd name="connsiteX2" fmla="*/ 1266090 w 2386978"/>
                <a:gd name="connsiteY2" fmla="*/ 224627 h 873472"/>
                <a:gd name="connsiteX3" fmla="*/ 1235246 w 2386978"/>
                <a:gd name="connsiteY3" fmla="*/ 169653 h 873472"/>
                <a:gd name="connsiteX4" fmla="*/ 1194718 w 2386978"/>
                <a:gd name="connsiteY4" fmla="*/ 148023 h 873472"/>
                <a:gd name="connsiteX5" fmla="*/ 1142009 w 2386978"/>
                <a:gd name="connsiteY5" fmla="*/ 176154 h 873472"/>
                <a:gd name="connsiteX6" fmla="*/ 1111164 w 2386978"/>
                <a:gd name="connsiteY6" fmla="*/ 231128 h 873472"/>
                <a:gd name="connsiteX7" fmla="*/ 1128810 w 2386978"/>
                <a:gd name="connsiteY7" fmla="*/ 273126 h 873472"/>
                <a:gd name="connsiteX8" fmla="*/ 949663 w 2386978"/>
                <a:gd name="connsiteY8" fmla="*/ 360332 h 873472"/>
                <a:gd name="connsiteX9" fmla="*/ 1026369 w 2386978"/>
                <a:gd name="connsiteY9" fmla="*/ 354760 h 873472"/>
                <a:gd name="connsiteX10" fmla="*/ 1093304 w 2386978"/>
                <a:gd name="connsiteY10" fmla="*/ 338522 h 873472"/>
                <a:gd name="connsiteX11" fmla="*/ 1056646 w 2386978"/>
                <a:gd name="connsiteY11" fmla="*/ 308362 h 873472"/>
                <a:gd name="connsiteX12" fmla="*/ 1027769 w 2386978"/>
                <a:gd name="connsiteY12" fmla="*/ 231128 h 873472"/>
                <a:gd name="connsiteX13" fmla="*/ 1065167 w 2386978"/>
                <a:gd name="connsiteY13" fmla="*/ 143693 h 873472"/>
                <a:gd name="connsiteX14" fmla="*/ 1107373 w 2386978"/>
                <a:gd name="connsiteY14" fmla="*/ 114145 h 873472"/>
                <a:gd name="connsiteX15" fmla="*/ 1026369 w 2386978"/>
                <a:gd name="connsiteY15" fmla="*/ 94493 h 873472"/>
                <a:gd name="connsiteX16" fmla="*/ 873591 w 2386978"/>
                <a:gd name="connsiteY16" fmla="*/ 83395 h 873472"/>
                <a:gd name="connsiteX17" fmla="*/ 596052 w 2386978"/>
                <a:gd name="connsiteY17" fmla="*/ 124761 h 873472"/>
                <a:gd name="connsiteX18" fmla="*/ 558839 w 2386978"/>
                <a:gd name="connsiteY18" fmla="*/ 144621 h 873472"/>
                <a:gd name="connsiteX19" fmla="*/ 571803 w 2386978"/>
                <a:gd name="connsiteY19" fmla="*/ 145238 h 873472"/>
                <a:gd name="connsiteX20" fmla="*/ 914390 w 2386978"/>
                <a:gd name="connsiteY20" fmla="*/ 277867 h 873472"/>
                <a:gd name="connsiteX21" fmla="*/ 868297 w 2386978"/>
                <a:gd name="connsiteY21" fmla="*/ 365474 h 873472"/>
                <a:gd name="connsiteX22" fmla="*/ 868393 w 2386978"/>
                <a:gd name="connsiteY22" fmla="*/ 365302 h 873472"/>
                <a:gd name="connsiteX23" fmla="*/ 628672 w 2386978"/>
                <a:gd name="connsiteY23" fmla="*/ 235168 h 873472"/>
                <a:gd name="connsiteX24" fmla="*/ 481188 w 2386978"/>
                <a:gd name="connsiteY24" fmla="*/ 224454 h 873472"/>
                <a:gd name="connsiteX25" fmla="*/ 481092 w 2386978"/>
                <a:gd name="connsiteY25" fmla="*/ 224627 h 873472"/>
                <a:gd name="connsiteX26" fmla="*/ 720813 w 2386978"/>
                <a:gd name="connsiteY26" fmla="*/ 354760 h 873472"/>
                <a:gd name="connsiteX27" fmla="*/ 1442011 w 2386978"/>
                <a:gd name="connsiteY27" fmla="*/ 367881 h 873472"/>
                <a:gd name="connsiteX28" fmla="*/ 1472588 w 2386978"/>
                <a:gd name="connsiteY28" fmla="*/ 296393 h 873472"/>
                <a:gd name="connsiteX29" fmla="*/ 1815175 w 2386978"/>
                <a:gd name="connsiteY29" fmla="*/ 163764 h 873472"/>
                <a:gd name="connsiteX30" fmla="*/ 1839899 w 2386978"/>
                <a:gd name="connsiteY30" fmla="*/ 162588 h 873472"/>
                <a:gd name="connsiteX31" fmla="*/ 1781202 w 2386978"/>
                <a:gd name="connsiteY31" fmla="*/ 131262 h 873472"/>
                <a:gd name="connsiteX32" fmla="*/ 1503663 w 2386978"/>
                <a:gd name="connsiteY32" fmla="*/ 89896 h 873472"/>
                <a:gd name="connsiteX33" fmla="*/ 1350885 w 2386978"/>
                <a:gd name="connsiteY33" fmla="*/ 100994 h 873472"/>
                <a:gd name="connsiteX34" fmla="*/ 1283674 w 2386978"/>
                <a:gd name="connsiteY34" fmla="*/ 117300 h 873472"/>
                <a:gd name="connsiteX35" fmla="*/ 1312087 w 2386978"/>
                <a:gd name="connsiteY35" fmla="*/ 137192 h 873472"/>
                <a:gd name="connsiteX36" fmla="*/ 1349485 w 2386978"/>
                <a:gd name="connsiteY36" fmla="*/ 224627 h 873472"/>
                <a:gd name="connsiteX37" fmla="*/ 1312087 w 2386978"/>
                <a:gd name="connsiteY37" fmla="*/ 312062 h 873472"/>
                <a:gd name="connsiteX38" fmla="*/ 1267739 w 2386978"/>
                <a:gd name="connsiteY38" fmla="*/ 343109 h 873472"/>
                <a:gd name="connsiteX39" fmla="*/ 1350885 w 2386978"/>
                <a:gd name="connsiteY39" fmla="*/ 361261 h 873472"/>
                <a:gd name="connsiteX40" fmla="*/ 1525927 w 2386978"/>
                <a:gd name="connsiteY40" fmla="*/ 370742 h 873472"/>
                <a:gd name="connsiteX41" fmla="*/ 1561763 w 2386978"/>
                <a:gd name="connsiteY41" fmla="*/ 368139 h 873472"/>
                <a:gd name="connsiteX42" fmla="*/ 1652214 w 2386978"/>
                <a:gd name="connsiteY42" fmla="*/ 339354 h 873472"/>
                <a:gd name="connsiteX43" fmla="*/ 1729905 w 2386978"/>
                <a:gd name="connsiteY43" fmla="*/ 327971 h 873472"/>
                <a:gd name="connsiteX44" fmla="*/ 1792442 w 2386978"/>
                <a:gd name="connsiteY44" fmla="*/ 324995 h 873472"/>
                <a:gd name="connsiteX45" fmla="*/ 1865318 w 2386978"/>
                <a:gd name="connsiteY45" fmla="*/ 286102 h 873472"/>
                <a:gd name="connsiteX46" fmla="*/ 1888820 w 2386978"/>
                <a:gd name="connsiteY46" fmla="*/ 244213 h 873472"/>
                <a:gd name="connsiteX47" fmla="*/ 1758306 w 2386978"/>
                <a:gd name="connsiteY47" fmla="*/ 253694 h 873472"/>
                <a:gd name="connsiteX48" fmla="*/ 1549430 w 2386978"/>
                <a:gd name="connsiteY48" fmla="*/ 328854 h 873472"/>
                <a:gd name="connsiteX49" fmla="*/ 2207616 w 2386978"/>
                <a:gd name="connsiteY49" fmla="*/ 473557 h 873472"/>
                <a:gd name="connsiteX50" fmla="*/ 2272739 w 2386978"/>
                <a:gd name="connsiteY50" fmla="*/ 438801 h 873472"/>
                <a:gd name="connsiteX51" fmla="*/ 2303583 w 2386978"/>
                <a:gd name="connsiteY51" fmla="*/ 383828 h 873472"/>
                <a:gd name="connsiteX52" fmla="*/ 2063862 w 2386978"/>
                <a:gd name="connsiteY52" fmla="*/ 253694 h 873472"/>
                <a:gd name="connsiteX53" fmla="*/ 1972736 w 2386978"/>
                <a:gd name="connsiteY53" fmla="*/ 247075 h 873472"/>
                <a:gd name="connsiteX54" fmla="*/ 1942159 w 2386978"/>
                <a:gd name="connsiteY54" fmla="*/ 318563 h 873472"/>
                <a:gd name="connsiteX55" fmla="*/ 1925570 w 2386978"/>
                <a:gd name="connsiteY55" fmla="*/ 332196 h 873472"/>
                <a:gd name="connsiteX56" fmla="*/ 1974423 w 2386978"/>
                <a:gd name="connsiteY56" fmla="*/ 339354 h 873472"/>
                <a:gd name="connsiteX57" fmla="*/ 2194683 w 2386978"/>
                <a:gd name="connsiteY57" fmla="*/ 443319 h 873472"/>
                <a:gd name="connsiteX58" fmla="*/ 235719 w 2386978"/>
                <a:gd name="connsiteY58" fmla="*/ 474232 h 873472"/>
                <a:gd name="connsiteX59" fmla="*/ 314153 w 2386978"/>
                <a:gd name="connsiteY59" fmla="*/ 419321 h 873472"/>
                <a:gd name="connsiteX60" fmla="*/ 445713 w 2386978"/>
                <a:gd name="connsiteY60" fmla="*/ 377454 h 873472"/>
                <a:gd name="connsiteX61" fmla="*/ 510338 w 2386978"/>
                <a:gd name="connsiteY61" fmla="*/ 367985 h 873472"/>
                <a:gd name="connsiteX62" fmla="*/ 492240 w 2386978"/>
                <a:gd name="connsiteY62" fmla="*/ 359025 h 873472"/>
                <a:gd name="connsiteX63" fmla="*/ 435095 w 2386978"/>
                <a:gd name="connsiteY63" fmla="*/ 312062 h 873472"/>
                <a:gd name="connsiteX64" fmla="*/ 399822 w 2386978"/>
                <a:gd name="connsiteY64" fmla="*/ 229596 h 873472"/>
                <a:gd name="connsiteX65" fmla="*/ 323116 w 2386978"/>
                <a:gd name="connsiteY65" fmla="*/ 235168 h 873472"/>
                <a:gd name="connsiteX66" fmla="*/ 83395 w 2386978"/>
                <a:gd name="connsiteY66" fmla="*/ 365302 h 873472"/>
                <a:gd name="connsiteX67" fmla="*/ 198355 w 2386978"/>
                <a:gd name="connsiteY67" fmla="*/ 465168 h 873472"/>
                <a:gd name="connsiteX68" fmla="*/ 475894 w 2386978"/>
                <a:gd name="connsiteY68" fmla="*/ 506534 h 873472"/>
                <a:gd name="connsiteX69" fmla="*/ 753432 w 2386978"/>
                <a:gd name="connsiteY69" fmla="*/ 465168 h 873472"/>
                <a:gd name="connsiteX70" fmla="*/ 776040 w 2386978"/>
                <a:gd name="connsiteY70" fmla="*/ 453102 h 873472"/>
                <a:gd name="connsiteX71" fmla="*/ 739689 w 2386978"/>
                <a:gd name="connsiteY71" fmla="*/ 444283 h 873472"/>
                <a:gd name="connsiteX72" fmla="*/ 606817 w 2386978"/>
                <a:gd name="connsiteY72" fmla="*/ 434631 h 873472"/>
                <a:gd name="connsiteX73" fmla="*/ 365439 w 2386978"/>
                <a:gd name="connsiteY73" fmla="*/ 470607 h 873472"/>
                <a:gd name="connsiteX74" fmla="*/ 320230 w 2386978"/>
                <a:gd name="connsiteY74" fmla="*/ 494735 h 873472"/>
                <a:gd name="connsiteX75" fmla="*/ 323116 w 2386978"/>
                <a:gd name="connsiteY75" fmla="*/ 495435 h 873472"/>
                <a:gd name="connsiteX76" fmla="*/ 475894 w 2386978"/>
                <a:gd name="connsiteY76" fmla="*/ 506534 h 873472"/>
                <a:gd name="connsiteX77" fmla="*/ 1401764 w 2386978"/>
                <a:gd name="connsiteY77" fmla="*/ 513902 h 873472"/>
                <a:gd name="connsiteX78" fmla="*/ 1428171 w 2386978"/>
                <a:gd name="connsiteY78" fmla="*/ 452163 h 873472"/>
                <a:gd name="connsiteX79" fmla="*/ 1407754 w 2386978"/>
                <a:gd name="connsiteY79" fmla="*/ 451191 h 873472"/>
                <a:gd name="connsiteX80" fmla="*/ 1256895 w 2386978"/>
                <a:gd name="connsiteY80" fmla="*/ 423235 h 873472"/>
                <a:gd name="connsiteX81" fmla="*/ 1184225 w 2386978"/>
                <a:gd name="connsiteY81" fmla="*/ 393538 h 873472"/>
                <a:gd name="connsiteX82" fmla="*/ 1139668 w 2386978"/>
                <a:gd name="connsiteY82" fmla="*/ 410891 h 873472"/>
                <a:gd name="connsiteX83" fmla="*/ 969500 w 2386978"/>
                <a:gd name="connsiteY83" fmla="*/ 444690 h 873472"/>
                <a:gd name="connsiteX84" fmla="*/ 937869 w 2386978"/>
                <a:gd name="connsiteY84" fmla="*/ 446195 h 873472"/>
                <a:gd name="connsiteX85" fmla="*/ 988183 w 2386978"/>
                <a:gd name="connsiteY85" fmla="*/ 481419 h 873472"/>
                <a:gd name="connsiteX86" fmla="*/ 999464 w 2386978"/>
                <a:gd name="connsiteY86" fmla="*/ 507795 h 873472"/>
                <a:gd name="connsiteX87" fmla="*/ 1029914 w 2386978"/>
                <a:gd name="connsiteY87" fmla="*/ 498105 h 873472"/>
                <a:gd name="connsiteX88" fmla="*/ 1191018 w 2386978"/>
                <a:gd name="connsiteY88" fmla="*/ 482752 h 873472"/>
                <a:gd name="connsiteX89" fmla="*/ 1352123 w 2386978"/>
                <a:gd name="connsiteY89" fmla="*/ 498105 h 873472"/>
                <a:gd name="connsiteX90" fmla="*/ 1911084 w 2386978"/>
                <a:gd name="connsiteY90" fmla="*/ 525060 h 873472"/>
                <a:gd name="connsiteX91" fmla="*/ 2063862 w 2386978"/>
                <a:gd name="connsiteY91" fmla="*/ 513961 h 873472"/>
                <a:gd name="connsiteX92" fmla="*/ 2141130 w 2386978"/>
                <a:gd name="connsiteY92" fmla="*/ 495216 h 873472"/>
                <a:gd name="connsiteX93" fmla="*/ 2127851 w 2386978"/>
                <a:gd name="connsiteY93" fmla="*/ 471550 h 873472"/>
                <a:gd name="connsiteX94" fmla="*/ 1946190 w 2386978"/>
                <a:gd name="connsiteY94" fmla="*/ 406183 h 873472"/>
                <a:gd name="connsiteX95" fmla="*/ 1821231 w 2386978"/>
                <a:gd name="connsiteY95" fmla="*/ 397106 h 873472"/>
                <a:gd name="connsiteX96" fmla="*/ 1806376 w 2386978"/>
                <a:gd name="connsiteY96" fmla="*/ 404461 h 873472"/>
                <a:gd name="connsiteX97" fmla="*/ 1599572 w 2386978"/>
                <a:gd name="connsiteY97" fmla="*/ 451191 h 873472"/>
                <a:gd name="connsiteX98" fmla="*/ 1574849 w 2386978"/>
                <a:gd name="connsiteY98" fmla="*/ 452368 h 873472"/>
                <a:gd name="connsiteX99" fmla="*/ 1633546 w 2386978"/>
                <a:gd name="connsiteY99" fmla="*/ 483694 h 873472"/>
                <a:gd name="connsiteX100" fmla="*/ 1911084 w 2386978"/>
                <a:gd name="connsiteY100" fmla="*/ 525060 h 873472"/>
                <a:gd name="connsiteX101" fmla="*/ 1813317 w 2386978"/>
                <a:gd name="connsiteY101" fmla="*/ 642193 h 873472"/>
                <a:gd name="connsiteX102" fmla="*/ 2054695 w 2386978"/>
                <a:gd name="connsiteY102" fmla="*/ 606217 h 873472"/>
                <a:gd name="connsiteX103" fmla="*/ 2078753 w 2386978"/>
                <a:gd name="connsiteY103" fmla="*/ 593377 h 873472"/>
                <a:gd name="connsiteX104" fmla="*/ 2006993 w 2386978"/>
                <a:gd name="connsiteY104" fmla="*/ 603892 h 873472"/>
                <a:gd name="connsiteX105" fmla="*/ 1911084 w 2386978"/>
                <a:gd name="connsiteY105" fmla="*/ 608455 h 873472"/>
                <a:gd name="connsiteX106" fmla="*/ 1543861 w 2386978"/>
                <a:gd name="connsiteY106" fmla="*/ 526712 h 873472"/>
                <a:gd name="connsiteX107" fmla="*/ 1490936 w 2386978"/>
                <a:gd name="connsiteY107" fmla="*/ 485537 h 873472"/>
                <a:gd name="connsiteX108" fmla="*/ 1471957 w 2386978"/>
                <a:gd name="connsiteY108" fmla="*/ 519362 h 873472"/>
                <a:gd name="connsiteX109" fmla="*/ 1483486 w 2386978"/>
                <a:gd name="connsiteY109" fmla="*/ 539909 h 873472"/>
                <a:gd name="connsiteX110" fmla="*/ 1483683 w 2386978"/>
                <a:gd name="connsiteY110" fmla="*/ 539972 h 873472"/>
                <a:gd name="connsiteX111" fmla="*/ 1572383 w 2386978"/>
                <a:gd name="connsiteY111" fmla="*/ 602069 h 873472"/>
                <a:gd name="connsiteX112" fmla="*/ 1574413 w 2386978"/>
                <a:gd name="connsiteY112" fmla="*/ 606817 h 873472"/>
                <a:gd name="connsiteX113" fmla="*/ 1680444 w 2386978"/>
                <a:gd name="connsiteY113" fmla="*/ 632541 h 873472"/>
                <a:gd name="connsiteX114" fmla="*/ 1813317 w 2386978"/>
                <a:gd name="connsiteY114" fmla="*/ 642193 h 873472"/>
                <a:gd name="connsiteX115" fmla="*/ 606817 w 2386978"/>
                <a:gd name="connsiteY115" fmla="*/ 680293 h 873472"/>
                <a:gd name="connsiteX116" fmla="*/ 739689 w 2386978"/>
                <a:gd name="connsiteY116" fmla="*/ 670641 h 873472"/>
                <a:gd name="connsiteX117" fmla="*/ 785029 w 2386978"/>
                <a:gd name="connsiteY117" fmla="*/ 659641 h 873472"/>
                <a:gd name="connsiteX118" fmla="*/ 809654 w 2386978"/>
                <a:gd name="connsiteY118" fmla="*/ 602069 h 873472"/>
                <a:gd name="connsiteX119" fmla="*/ 898354 w 2386978"/>
                <a:gd name="connsiteY119" fmla="*/ 539972 h 873472"/>
                <a:gd name="connsiteX120" fmla="*/ 932302 w 2386978"/>
                <a:gd name="connsiteY120" fmla="*/ 529168 h 873472"/>
                <a:gd name="connsiteX121" fmla="*/ 921352 w 2386978"/>
                <a:gd name="connsiteY121" fmla="*/ 509651 h 873472"/>
                <a:gd name="connsiteX122" fmla="*/ 873833 w 2386978"/>
                <a:gd name="connsiteY122" fmla="*/ 484290 h 873472"/>
                <a:gd name="connsiteX123" fmla="*/ 843117 w 2386978"/>
                <a:gd name="connsiteY123" fmla="*/ 508186 h 873472"/>
                <a:gd name="connsiteX124" fmla="*/ 475894 w 2386978"/>
                <a:gd name="connsiteY124" fmla="*/ 589929 h 873472"/>
                <a:gd name="connsiteX125" fmla="*/ 290654 w 2386978"/>
                <a:gd name="connsiteY125" fmla="*/ 572277 h 873472"/>
                <a:gd name="connsiteX126" fmla="*/ 270934 w 2386978"/>
                <a:gd name="connsiteY126" fmla="*/ 567225 h 873472"/>
                <a:gd name="connsiteX127" fmla="*/ 292282 w 2386978"/>
                <a:gd name="connsiteY127" fmla="*/ 605274 h 873472"/>
                <a:gd name="connsiteX128" fmla="*/ 606817 w 2386978"/>
                <a:gd name="connsiteY128" fmla="*/ 680293 h 873472"/>
                <a:gd name="connsiteX129" fmla="*/ 1191017 w 2386978"/>
                <a:gd name="connsiteY129" fmla="*/ 800943 h 873472"/>
                <a:gd name="connsiteX130" fmla="*/ 1532377 w 2386978"/>
                <a:gd name="connsiteY130" fmla="*/ 678112 h 873472"/>
                <a:gd name="connsiteX131" fmla="*/ 1520848 w 2386978"/>
                <a:gd name="connsiteY131" fmla="*/ 657564 h 873472"/>
                <a:gd name="connsiteX132" fmla="*/ 1520654 w 2386978"/>
                <a:gd name="connsiteY132" fmla="*/ 657502 h 873472"/>
                <a:gd name="connsiteX133" fmla="*/ 1431954 w 2386978"/>
                <a:gd name="connsiteY133" fmla="*/ 595405 h 873472"/>
                <a:gd name="connsiteX134" fmla="*/ 1429923 w 2386978"/>
                <a:gd name="connsiteY134" fmla="*/ 590658 h 873472"/>
                <a:gd name="connsiteX135" fmla="*/ 1323890 w 2386978"/>
                <a:gd name="connsiteY135" fmla="*/ 564934 h 873472"/>
                <a:gd name="connsiteX136" fmla="*/ 1191017 w 2386978"/>
                <a:gd name="connsiteY136" fmla="*/ 555281 h 873472"/>
                <a:gd name="connsiteX137" fmla="*/ 1058144 w 2386978"/>
                <a:gd name="connsiteY137" fmla="*/ 564934 h 873472"/>
                <a:gd name="connsiteX138" fmla="*/ 1012808 w 2386978"/>
                <a:gd name="connsiteY138" fmla="*/ 575933 h 873472"/>
                <a:gd name="connsiteX139" fmla="*/ 988183 w 2386978"/>
                <a:gd name="connsiteY139" fmla="*/ 633505 h 873472"/>
                <a:gd name="connsiteX140" fmla="*/ 899483 w 2386978"/>
                <a:gd name="connsiteY140" fmla="*/ 695602 h 873472"/>
                <a:gd name="connsiteX141" fmla="*/ 865533 w 2386978"/>
                <a:gd name="connsiteY141" fmla="*/ 706407 h 873472"/>
                <a:gd name="connsiteX142" fmla="*/ 876483 w 2386978"/>
                <a:gd name="connsiteY142" fmla="*/ 725924 h 873472"/>
                <a:gd name="connsiteX143" fmla="*/ 1191017 w 2386978"/>
                <a:gd name="connsiteY143" fmla="*/ 800943 h 873472"/>
                <a:gd name="connsiteX144" fmla="*/ 1191018 w 2386978"/>
                <a:gd name="connsiteY144" fmla="*/ 873472 h 873472"/>
                <a:gd name="connsiteX145" fmla="*/ 809654 w 2386978"/>
                <a:gd name="connsiteY145" fmla="*/ 754155 h 873472"/>
                <a:gd name="connsiteX146" fmla="*/ 798372 w 2386978"/>
                <a:gd name="connsiteY146" fmla="*/ 727780 h 873472"/>
                <a:gd name="connsiteX147" fmla="*/ 767922 w 2386978"/>
                <a:gd name="connsiteY147" fmla="*/ 737470 h 873472"/>
                <a:gd name="connsiteX148" fmla="*/ 606818 w 2386978"/>
                <a:gd name="connsiteY148" fmla="*/ 752822 h 873472"/>
                <a:gd name="connsiteX149" fmla="*/ 192928 w 2386978"/>
                <a:gd name="connsiteY149" fmla="*/ 557462 h 873472"/>
                <a:gd name="connsiteX150" fmla="*/ 197501 w 2386978"/>
                <a:gd name="connsiteY150" fmla="*/ 546770 h 873472"/>
                <a:gd name="connsiteX151" fmla="*/ 139386 w 2386978"/>
                <a:gd name="connsiteY151" fmla="*/ 524137 h 873472"/>
                <a:gd name="connsiteX152" fmla="*/ 0 w 2386978"/>
                <a:gd name="connsiteY152" fmla="*/ 365302 h 873472"/>
                <a:gd name="connsiteX153" fmla="*/ 379985 w 2386978"/>
                <a:gd name="connsiteY153" fmla="*/ 145238 h 873472"/>
                <a:gd name="connsiteX154" fmla="*/ 432727 w 2386978"/>
                <a:gd name="connsiteY154" fmla="*/ 142729 h 873472"/>
                <a:gd name="connsiteX155" fmla="*/ 435095 w 2386978"/>
                <a:gd name="connsiteY155" fmla="*/ 137192 h 873472"/>
                <a:gd name="connsiteX156" fmla="*/ 873591 w 2386978"/>
                <a:gd name="connsiteY156" fmla="*/ 0 h 873472"/>
                <a:gd name="connsiteX157" fmla="*/ 1139668 w 2386978"/>
                <a:gd name="connsiteY157" fmla="*/ 38363 h 873472"/>
                <a:gd name="connsiteX158" fmla="*/ 1196974 w 2386978"/>
                <a:gd name="connsiteY158" fmla="*/ 60680 h 873472"/>
                <a:gd name="connsiteX159" fmla="*/ 1237586 w 2386978"/>
                <a:gd name="connsiteY159" fmla="*/ 44864 h 873472"/>
                <a:gd name="connsiteX160" fmla="*/ 1503663 w 2386978"/>
                <a:gd name="connsiteY160" fmla="*/ 6501 h 873472"/>
                <a:gd name="connsiteX161" fmla="*/ 1942159 w 2386978"/>
                <a:gd name="connsiteY161" fmla="*/ 143693 h 873472"/>
                <a:gd name="connsiteX162" fmla="*/ 1949576 w 2386978"/>
                <a:gd name="connsiteY162" fmla="*/ 161032 h 873472"/>
                <a:gd name="connsiteX163" fmla="*/ 2006993 w 2386978"/>
                <a:gd name="connsiteY163" fmla="*/ 163764 h 873472"/>
                <a:gd name="connsiteX164" fmla="*/ 2386978 w 2386978"/>
                <a:gd name="connsiteY164" fmla="*/ 383828 h 873472"/>
                <a:gd name="connsiteX165" fmla="*/ 2247592 w 2386978"/>
                <a:gd name="connsiteY165" fmla="*/ 542663 h 873472"/>
                <a:gd name="connsiteX166" fmla="*/ 2211176 w 2386978"/>
                <a:gd name="connsiteY166" fmla="*/ 556846 h 873472"/>
                <a:gd name="connsiteX167" fmla="*/ 2194683 w 2386978"/>
                <a:gd name="connsiteY167" fmla="*/ 595405 h 873472"/>
                <a:gd name="connsiteX168" fmla="*/ 1813318 w 2386978"/>
                <a:gd name="connsiteY168" fmla="*/ 714722 h 873472"/>
                <a:gd name="connsiteX169" fmla="*/ 1652214 w 2386978"/>
                <a:gd name="connsiteY169" fmla="*/ 699370 h 873472"/>
                <a:gd name="connsiteX170" fmla="*/ 1602573 w 2386978"/>
                <a:gd name="connsiteY170" fmla="*/ 683572 h 873472"/>
                <a:gd name="connsiteX171" fmla="*/ 1572383 w 2386978"/>
                <a:gd name="connsiteY171" fmla="*/ 754155 h 873472"/>
                <a:gd name="connsiteX172" fmla="*/ 1191018 w 2386978"/>
                <a:gd name="connsiteY172" fmla="*/ 873472 h 87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386978" h="873472">
                  <a:moveTo>
                    <a:pt x="1178162" y="310066"/>
                  </a:moveTo>
                  <a:lnTo>
                    <a:pt x="1235246" y="279600"/>
                  </a:lnTo>
                  <a:cubicBezTo>
                    <a:pt x="1255107" y="262704"/>
                    <a:pt x="1266090" y="244127"/>
                    <a:pt x="1266090" y="224627"/>
                  </a:cubicBezTo>
                  <a:cubicBezTo>
                    <a:pt x="1266090" y="205127"/>
                    <a:pt x="1255107" y="186550"/>
                    <a:pt x="1235246" y="169653"/>
                  </a:cubicBezTo>
                  <a:lnTo>
                    <a:pt x="1194718" y="148023"/>
                  </a:lnTo>
                  <a:lnTo>
                    <a:pt x="1142009" y="176154"/>
                  </a:lnTo>
                  <a:cubicBezTo>
                    <a:pt x="1122147" y="193051"/>
                    <a:pt x="1111164" y="211628"/>
                    <a:pt x="1111164" y="231128"/>
                  </a:cubicBezTo>
                  <a:cubicBezTo>
                    <a:pt x="1111164" y="245753"/>
                    <a:pt x="1117342" y="259859"/>
                    <a:pt x="1128810" y="273126"/>
                  </a:cubicBezTo>
                  <a:close/>
                  <a:moveTo>
                    <a:pt x="949663" y="360332"/>
                  </a:moveTo>
                  <a:lnTo>
                    <a:pt x="1026369" y="354760"/>
                  </a:lnTo>
                  <a:lnTo>
                    <a:pt x="1093304" y="338522"/>
                  </a:lnTo>
                  <a:lnTo>
                    <a:pt x="1056646" y="308362"/>
                  </a:lnTo>
                  <a:cubicBezTo>
                    <a:pt x="1037965" y="284279"/>
                    <a:pt x="1027769" y="258265"/>
                    <a:pt x="1027769" y="231128"/>
                  </a:cubicBezTo>
                  <a:cubicBezTo>
                    <a:pt x="1027769" y="200113"/>
                    <a:pt x="1041086" y="170567"/>
                    <a:pt x="1065167" y="143693"/>
                  </a:cubicBezTo>
                  <a:lnTo>
                    <a:pt x="1107373" y="114145"/>
                  </a:lnTo>
                  <a:lnTo>
                    <a:pt x="1026369" y="94493"/>
                  </a:lnTo>
                  <a:cubicBezTo>
                    <a:pt x="979412" y="87347"/>
                    <a:pt x="927784" y="83395"/>
                    <a:pt x="873591" y="83395"/>
                  </a:cubicBezTo>
                  <a:cubicBezTo>
                    <a:pt x="765205" y="83395"/>
                    <a:pt x="667080" y="99203"/>
                    <a:pt x="596052" y="124761"/>
                  </a:cubicBezTo>
                  <a:lnTo>
                    <a:pt x="558839" y="144621"/>
                  </a:lnTo>
                  <a:lnTo>
                    <a:pt x="571803" y="145238"/>
                  </a:lnTo>
                  <a:cubicBezTo>
                    <a:pt x="726701" y="160200"/>
                    <a:pt x="854186" y="210682"/>
                    <a:pt x="914390" y="277867"/>
                  </a:cubicBezTo>
                  <a:close/>
                  <a:moveTo>
                    <a:pt x="868297" y="365474"/>
                  </a:moveTo>
                  <a:lnTo>
                    <a:pt x="868393" y="365302"/>
                  </a:lnTo>
                  <a:cubicBezTo>
                    <a:pt x="868393" y="306802"/>
                    <a:pt x="769546" y="256609"/>
                    <a:pt x="628672" y="235168"/>
                  </a:cubicBezTo>
                  <a:lnTo>
                    <a:pt x="481188" y="224454"/>
                  </a:lnTo>
                  <a:lnTo>
                    <a:pt x="481092" y="224627"/>
                  </a:lnTo>
                  <a:cubicBezTo>
                    <a:pt x="481092" y="283127"/>
                    <a:pt x="579939" y="333320"/>
                    <a:pt x="720813" y="354760"/>
                  </a:cubicBezTo>
                  <a:close/>
                  <a:moveTo>
                    <a:pt x="1442011" y="367881"/>
                  </a:moveTo>
                  <a:lnTo>
                    <a:pt x="1472588" y="296393"/>
                  </a:lnTo>
                  <a:cubicBezTo>
                    <a:pt x="1532792" y="229208"/>
                    <a:pt x="1660277" y="178726"/>
                    <a:pt x="1815175" y="163764"/>
                  </a:cubicBezTo>
                  <a:lnTo>
                    <a:pt x="1839899" y="162588"/>
                  </a:lnTo>
                  <a:lnTo>
                    <a:pt x="1781202" y="131262"/>
                  </a:lnTo>
                  <a:cubicBezTo>
                    <a:pt x="1710173" y="105704"/>
                    <a:pt x="1612049" y="89896"/>
                    <a:pt x="1503663" y="89896"/>
                  </a:cubicBezTo>
                  <a:cubicBezTo>
                    <a:pt x="1449470" y="89896"/>
                    <a:pt x="1397843" y="93848"/>
                    <a:pt x="1350885" y="100994"/>
                  </a:cubicBezTo>
                  <a:lnTo>
                    <a:pt x="1283674" y="117300"/>
                  </a:lnTo>
                  <a:lnTo>
                    <a:pt x="1312087" y="137192"/>
                  </a:lnTo>
                  <a:cubicBezTo>
                    <a:pt x="1336169" y="164066"/>
                    <a:pt x="1349485" y="193612"/>
                    <a:pt x="1349485" y="224627"/>
                  </a:cubicBezTo>
                  <a:cubicBezTo>
                    <a:pt x="1349485" y="255641"/>
                    <a:pt x="1336169" y="285188"/>
                    <a:pt x="1312087" y="312062"/>
                  </a:cubicBezTo>
                  <a:lnTo>
                    <a:pt x="1267739" y="343109"/>
                  </a:lnTo>
                  <a:lnTo>
                    <a:pt x="1350885" y="361261"/>
                  </a:lnTo>
                  <a:close/>
                  <a:moveTo>
                    <a:pt x="1525927" y="370742"/>
                  </a:moveTo>
                  <a:lnTo>
                    <a:pt x="1561763" y="368139"/>
                  </a:lnTo>
                  <a:lnTo>
                    <a:pt x="1652214" y="339354"/>
                  </a:lnTo>
                  <a:cubicBezTo>
                    <a:pt x="1676972" y="334411"/>
                    <a:pt x="1702962" y="330573"/>
                    <a:pt x="1729905" y="327971"/>
                  </a:cubicBezTo>
                  <a:lnTo>
                    <a:pt x="1792442" y="324995"/>
                  </a:lnTo>
                  <a:lnTo>
                    <a:pt x="1865318" y="286102"/>
                  </a:lnTo>
                  <a:lnTo>
                    <a:pt x="1888820" y="244213"/>
                  </a:lnTo>
                  <a:lnTo>
                    <a:pt x="1758306" y="253694"/>
                  </a:lnTo>
                  <a:cubicBezTo>
                    <a:pt x="1664390" y="267988"/>
                    <a:pt x="1589153" y="295060"/>
                    <a:pt x="1549430" y="328854"/>
                  </a:cubicBezTo>
                  <a:close/>
                  <a:moveTo>
                    <a:pt x="2207616" y="473557"/>
                  </a:moveTo>
                  <a:lnTo>
                    <a:pt x="2272739" y="438801"/>
                  </a:lnTo>
                  <a:cubicBezTo>
                    <a:pt x="2292600" y="421905"/>
                    <a:pt x="2303583" y="403328"/>
                    <a:pt x="2303583" y="383828"/>
                  </a:cubicBezTo>
                  <a:cubicBezTo>
                    <a:pt x="2303583" y="325328"/>
                    <a:pt x="2204736" y="275135"/>
                    <a:pt x="2063862" y="253694"/>
                  </a:cubicBezTo>
                  <a:lnTo>
                    <a:pt x="1972736" y="247075"/>
                  </a:lnTo>
                  <a:lnTo>
                    <a:pt x="1942159" y="318563"/>
                  </a:lnTo>
                  <a:lnTo>
                    <a:pt x="1925570" y="332196"/>
                  </a:lnTo>
                  <a:lnTo>
                    <a:pt x="1974423" y="339354"/>
                  </a:lnTo>
                  <a:cubicBezTo>
                    <a:pt x="2073457" y="359126"/>
                    <a:pt x="2152795" y="396574"/>
                    <a:pt x="2194683" y="443319"/>
                  </a:cubicBezTo>
                  <a:close/>
                  <a:moveTo>
                    <a:pt x="235719" y="474232"/>
                  </a:moveTo>
                  <a:lnTo>
                    <a:pt x="314153" y="419321"/>
                  </a:lnTo>
                  <a:cubicBezTo>
                    <a:pt x="351603" y="401645"/>
                    <a:pt x="396196" y="387340"/>
                    <a:pt x="445713" y="377454"/>
                  </a:cubicBezTo>
                  <a:lnTo>
                    <a:pt x="510338" y="367985"/>
                  </a:lnTo>
                  <a:lnTo>
                    <a:pt x="492240" y="359025"/>
                  </a:lnTo>
                  <a:cubicBezTo>
                    <a:pt x="469402" y="344610"/>
                    <a:pt x="450146" y="328858"/>
                    <a:pt x="435095" y="312062"/>
                  </a:cubicBezTo>
                  <a:lnTo>
                    <a:pt x="399822" y="229596"/>
                  </a:lnTo>
                  <a:lnTo>
                    <a:pt x="323116" y="235168"/>
                  </a:lnTo>
                  <a:cubicBezTo>
                    <a:pt x="182242" y="256609"/>
                    <a:pt x="83395" y="306802"/>
                    <a:pt x="83395" y="365302"/>
                  </a:cubicBezTo>
                  <a:cubicBezTo>
                    <a:pt x="83395" y="404302"/>
                    <a:pt x="127327" y="439610"/>
                    <a:pt x="198355" y="465168"/>
                  </a:cubicBezTo>
                  <a:close/>
                  <a:moveTo>
                    <a:pt x="475894" y="506534"/>
                  </a:moveTo>
                  <a:cubicBezTo>
                    <a:pt x="584279" y="506534"/>
                    <a:pt x="682404" y="490726"/>
                    <a:pt x="753432" y="465168"/>
                  </a:cubicBezTo>
                  <a:lnTo>
                    <a:pt x="776040" y="453102"/>
                  </a:lnTo>
                  <a:lnTo>
                    <a:pt x="739689" y="444283"/>
                  </a:lnTo>
                  <a:cubicBezTo>
                    <a:pt x="698850" y="438068"/>
                    <a:pt x="653949" y="434631"/>
                    <a:pt x="606817" y="434631"/>
                  </a:cubicBezTo>
                  <a:cubicBezTo>
                    <a:pt x="512553" y="434631"/>
                    <a:pt x="427213" y="448379"/>
                    <a:pt x="365439" y="470607"/>
                  </a:cubicBezTo>
                  <a:lnTo>
                    <a:pt x="320230" y="494735"/>
                  </a:lnTo>
                  <a:lnTo>
                    <a:pt x="323116" y="495435"/>
                  </a:lnTo>
                  <a:cubicBezTo>
                    <a:pt x="370073" y="502582"/>
                    <a:pt x="421701" y="506534"/>
                    <a:pt x="475894" y="506534"/>
                  </a:cubicBezTo>
                  <a:close/>
                  <a:moveTo>
                    <a:pt x="1401764" y="513902"/>
                  </a:moveTo>
                  <a:lnTo>
                    <a:pt x="1428171" y="452163"/>
                  </a:lnTo>
                  <a:lnTo>
                    <a:pt x="1407754" y="451191"/>
                  </a:lnTo>
                  <a:cubicBezTo>
                    <a:pt x="1353540" y="445955"/>
                    <a:pt x="1302684" y="436367"/>
                    <a:pt x="1256895" y="423235"/>
                  </a:cubicBezTo>
                  <a:lnTo>
                    <a:pt x="1184225" y="393538"/>
                  </a:lnTo>
                  <a:lnTo>
                    <a:pt x="1139668" y="410891"/>
                  </a:lnTo>
                  <a:cubicBezTo>
                    <a:pt x="1089033" y="427038"/>
                    <a:pt x="1031460" y="438706"/>
                    <a:pt x="969500" y="444690"/>
                  </a:cubicBezTo>
                  <a:lnTo>
                    <a:pt x="937869" y="446195"/>
                  </a:lnTo>
                  <a:lnTo>
                    <a:pt x="988183" y="481419"/>
                  </a:lnTo>
                  <a:lnTo>
                    <a:pt x="999464" y="507795"/>
                  </a:lnTo>
                  <a:lnTo>
                    <a:pt x="1029914" y="498105"/>
                  </a:lnTo>
                  <a:cubicBezTo>
                    <a:pt x="1079431" y="488219"/>
                    <a:pt x="1133872" y="482752"/>
                    <a:pt x="1191018" y="482752"/>
                  </a:cubicBezTo>
                  <a:cubicBezTo>
                    <a:pt x="1248165" y="482752"/>
                    <a:pt x="1302606" y="488219"/>
                    <a:pt x="1352123" y="498105"/>
                  </a:cubicBezTo>
                  <a:close/>
                  <a:moveTo>
                    <a:pt x="1911084" y="525060"/>
                  </a:moveTo>
                  <a:cubicBezTo>
                    <a:pt x="1965277" y="525060"/>
                    <a:pt x="2016905" y="521108"/>
                    <a:pt x="2063862" y="513961"/>
                  </a:cubicBezTo>
                  <a:lnTo>
                    <a:pt x="2141130" y="495216"/>
                  </a:lnTo>
                  <a:lnTo>
                    <a:pt x="2127851" y="471550"/>
                  </a:lnTo>
                  <a:cubicBezTo>
                    <a:pt x="2093304" y="442160"/>
                    <a:pt x="2027869" y="418614"/>
                    <a:pt x="1946190" y="406183"/>
                  </a:cubicBezTo>
                  <a:lnTo>
                    <a:pt x="1821231" y="397106"/>
                  </a:lnTo>
                  <a:lnTo>
                    <a:pt x="1806376" y="404461"/>
                  </a:lnTo>
                  <a:cubicBezTo>
                    <a:pt x="1747617" y="427350"/>
                    <a:pt x="1677021" y="443710"/>
                    <a:pt x="1599572" y="451191"/>
                  </a:cubicBezTo>
                  <a:lnTo>
                    <a:pt x="1574849" y="452368"/>
                  </a:lnTo>
                  <a:lnTo>
                    <a:pt x="1633546" y="483694"/>
                  </a:lnTo>
                  <a:cubicBezTo>
                    <a:pt x="1704574" y="509252"/>
                    <a:pt x="1802699" y="525060"/>
                    <a:pt x="1911084" y="525060"/>
                  </a:cubicBezTo>
                  <a:close/>
                  <a:moveTo>
                    <a:pt x="1813317" y="642193"/>
                  </a:moveTo>
                  <a:cubicBezTo>
                    <a:pt x="1907581" y="642193"/>
                    <a:pt x="1992921" y="628445"/>
                    <a:pt x="2054695" y="606217"/>
                  </a:cubicBezTo>
                  <a:lnTo>
                    <a:pt x="2078753" y="593377"/>
                  </a:lnTo>
                  <a:lnTo>
                    <a:pt x="2006993" y="603892"/>
                  </a:lnTo>
                  <a:cubicBezTo>
                    <a:pt x="1976014" y="606884"/>
                    <a:pt x="1943938" y="608455"/>
                    <a:pt x="1911084" y="608455"/>
                  </a:cubicBezTo>
                  <a:cubicBezTo>
                    <a:pt x="1763243" y="608455"/>
                    <a:pt x="1631147" y="576635"/>
                    <a:pt x="1543861" y="526712"/>
                  </a:cubicBezTo>
                  <a:lnTo>
                    <a:pt x="1490936" y="485537"/>
                  </a:lnTo>
                  <a:lnTo>
                    <a:pt x="1471957" y="519362"/>
                  </a:lnTo>
                  <a:lnTo>
                    <a:pt x="1483486" y="539909"/>
                  </a:lnTo>
                  <a:lnTo>
                    <a:pt x="1483683" y="539972"/>
                  </a:lnTo>
                  <a:cubicBezTo>
                    <a:pt x="1521132" y="557649"/>
                    <a:pt x="1551439" y="578697"/>
                    <a:pt x="1572383" y="602069"/>
                  </a:cubicBezTo>
                  <a:lnTo>
                    <a:pt x="1574413" y="606817"/>
                  </a:lnTo>
                  <a:lnTo>
                    <a:pt x="1680444" y="632541"/>
                  </a:lnTo>
                  <a:cubicBezTo>
                    <a:pt x="1721284" y="638756"/>
                    <a:pt x="1766185" y="642193"/>
                    <a:pt x="1813317" y="642193"/>
                  </a:cubicBezTo>
                  <a:close/>
                  <a:moveTo>
                    <a:pt x="606817" y="680293"/>
                  </a:moveTo>
                  <a:cubicBezTo>
                    <a:pt x="653949" y="680293"/>
                    <a:pt x="698850" y="676856"/>
                    <a:pt x="739689" y="670641"/>
                  </a:cubicBezTo>
                  <a:lnTo>
                    <a:pt x="785029" y="659641"/>
                  </a:lnTo>
                  <a:lnTo>
                    <a:pt x="809654" y="602069"/>
                  </a:lnTo>
                  <a:cubicBezTo>
                    <a:pt x="830598" y="578697"/>
                    <a:pt x="860904" y="557649"/>
                    <a:pt x="898354" y="539972"/>
                  </a:cubicBezTo>
                  <a:lnTo>
                    <a:pt x="932302" y="529168"/>
                  </a:lnTo>
                  <a:lnTo>
                    <a:pt x="921352" y="509651"/>
                  </a:lnTo>
                  <a:lnTo>
                    <a:pt x="873833" y="484290"/>
                  </a:lnTo>
                  <a:lnTo>
                    <a:pt x="843117" y="508186"/>
                  </a:lnTo>
                  <a:cubicBezTo>
                    <a:pt x="755831" y="558109"/>
                    <a:pt x="623735" y="589929"/>
                    <a:pt x="475894" y="589929"/>
                  </a:cubicBezTo>
                  <a:cubicBezTo>
                    <a:pt x="410187" y="589929"/>
                    <a:pt x="347590" y="583644"/>
                    <a:pt x="290654" y="572277"/>
                  </a:cubicBezTo>
                  <a:lnTo>
                    <a:pt x="270934" y="567225"/>
                  </a:lnTo>
                  <a:lnTo>
                    <a:pt x="292282" y="605274"/>
                  </a:lnTo>
                  <a:cubicBezTo>
                    <a:pt x="344104" y="649360"/>
                    <a:pt x="465421" y="680293"/>
                    <a:pt x="606817" y="680293"/>
                  </a:cubicBezTo>
                  <a:close/>
                  <a:moveTo>
                    <a:pt x="1191017" y="800943"/>
                  </a:moveTo>
                  <a:cubicBezTo>
                    <a:pt x="1379545" y="800943"/>
                    <a:pt x="1532377" y="745950"/>
                    <a:pt x="1532377" y="678112"/>
                  </a:cubicBezTo>
                  <a:lnTo>
                    <a:pt x="1520848" y="657564"/>
                  </a:lnTo>
                  <a:lnTo>
                    <a:pt x="1520654" y="657502"/>
                  </a:lnTo>
                  <a:cubicBezTo>
                    <a:pt x="1483204" y="639826"/>
                    <a:pt x="1452898" y="618778"/>
                    <a:pt x="1431954" y="595405"/>
                  </a:cubicBezTo>
                  <a:lnTo>
                    <a:pt x="1429923" y="590658"/>
                  </a:lnTo>
                  <a:lnTo>
                    <a:pt x="1323890" y="564934"/>
                  </a:lnTo>
                  <a:cubicBezTo>
                    <a:pt x="1283050" y="558718"/>
                    <a:pt x="1238149" y="555281"/>
                    <a:pt x="1191017" y="555281"/>
                  </a:cubicBezTo>
                  <a:cubicBezTo>
                    <a:pt x="1143885" y="555281"/>
                    <a:pt x="1098984" y="558718"/>
                    <a:pt x="1058144" y="564934"/>
                  </a:cubicBezTo>
                  <a:lnTo>
                    <a:pt x="1012808" y="575933"/>
                  </a:lnTo>
                  <a:lnTo>
                    <a:pt x="988183" y="633505"/>
                  </a:lnTo>
                  <a:cubicBezTo>
                    <a:pt x="967239" y="656878"/>
                    <a:pt x="936932" y="677926"/>
                    <a:pt x="899483" y="695602"/>
                  </a:cubicBezTo>
                  <a:lnTo>
                    <a:pt x="865533" y="706407"/>
                  </a:lnTo>
                  <a:lnTo>
                    <a:pt x="876483" y="725924"/>
                  </a:lnTo>
                  <a:cubicBezTo>
                    <a:pt x="928304" y="770010"/>
                    <a:pt x="1049621" y="800943"/>
                    <a:pt x="1191017" y="800943"/>
                  </a:cubicBezTo>
                  <a:close/>
                  <a:moveTo>
                    <a:pt x="1191018" y="873472"/>
                  </a:moveTo>
                  <a:cubicBezTo>
                    <a:pt x="1019579" y="873472"/>
                    <a:pt x="872486" y="824273"/>
                    <a:pt x="809654" y="754155"/>
                  </a:cubicBezTo>
                  <a:lnTo>
                    <a:pt x="798372" y="727780"/>
                  </a:lnTo>
                  <a:lnTo>
                    <a:pt x="767922" y="737470"/>
                  </a:lnTo>
                  <a:cubicBezTo>
                    <a:pt x="718405" y="747356"/>
                    <a:pt x="663964" y="752822"/>
                    <a:pt x="606818" y="752822"/>
                  </a:cubicBezTo>
                  <a:cubicBezTo>
                    <a:pt x="378233" y="752822"/>
                    <a:pt x="192928" y="665356"/>
                    <a:pt x="192928" y="557462"/>
                  </a:cubicBezTo>
                  <a:lnTo>
                    <a:pt x="197501" y="546770"/>
                  </a:lnTo>
                  <a:lnTo>
                    <a:pt x="139386" y="524137"/>
                  </a:lnTo>
                  <a:cubicBezTo>
                    <a:pt x="53266" y="483488"/>
                    <a:pt x="0" y="427331"/>
                    <a:pt x="0" y="365302"/>
                  </a:cubicBezTo>
                  <a:cubicBezTo>
                    <a:pt x="0" y="256751"/>
                    <a:pt x="163128" y="166184"/>
                    <a:pt x="379985" y="145238"/>
                  </a:cubicBezTo>
                  <a:lnTo>
                    <a:pt x="432727" y="142729"/>
                  </a:lnTo>
                  <a:lnTo>
                    <a:pt x="435095" y="137192"/>
                  </a:lnTo>
                  <a:cubicBezTo>
                    <a:pt x="507340" y="56570"/>
                    <a:pt x="676469" y="0"/>
                    <a:pt x="873591" y="0"/>
                  </a:cubicBezTo>
                  <a:cubicBezTo>
                    <a:pt x="972152" y="0"/>
                    <a:pt x="1063715" y="14142"/>
                    <a:pt x="1139668" y="38363"/>
                  </a:cubicBezTo>
                  <a:lnTo>
                    <a:pt x="1196974" y="60680"/>
                  </a:lnTo>
                  <a:lnTo>
                    <a:pt x="1237586" y="44864"/>
                  </a:lnTo>
                  <a:cubicBezTo>
                    <a:pt x="1313540" y="20643"/>
                    <a:pt x="1405102" y="6501"/>
                    <a:pt x="1503663" y="6501"/>
                  </a:cubicBezTo>
                  <a:cubicBezTo>
                    <a:pt x="1700785" y="6501"/>
                    <a:pt x="1869914" y="63071"/>
                    <a:pt x="1942159" y="143693"/>
                  </a:cubicBezTo>
                  <a:lnTo>
                    <a:pt x="1949576" y="161032"/>
                  </a:lnTo>
                  <a:lnTo>
                    <a:pt x="2006993" y="163764"/>
                  </a:lnTo>
                  <a:cubicBezTo>
                    <a:pt x="2223850" y="184710"/>
                    <a:pt x="2386978" y="275277"/>
                    <a:pt x="2386978" y="383828"/>
                  </a:cubicBezTo>
                  <a:cubicBezTo>
                    <a:pt x="2386978" y="445857"/>
                    <a:pt x="2333712" y="502014"/>
                    <a:pt x="2247592" y="542663"/>
                  </a:cubicBezTo>
                  <a:lnTo>
                    <a:pt x="2211176" y="556846"/>
                  </a:lnTo>
                  <a:lnTo>
                    <a:pt x="2194683" y="595405"/>
                  </a:lnTo>
                  <a:cubicBezTo>
                    <a:pt x="2131851" y="665523"/>
                    <a:pt x="1984757" y="714722"/>
                    <a:pt x="1813318" y="714722"/>
                  </a:cubicBezTo>
                  <a:cubicBezTo>
                    <a:pt x="1756172" y="714722"/>
                    <a:pt x="1701731" y="709256"/>
                    <a:pt x="1652214" y="699370"/>
                  </a:cubicBezTo>
                  <a:lnTo>
                    <a:pt x="1602573" y="683572"/>
                  </a:lnTo>
                  <a:lnTo>
                    <a:pt x="1572383" y="754155"/>
                  </a:lnTo>
                  <a:cubicBezTo>
                    <a:pt x="1509551" y="824273"/>
                    <a:pt x="1362457" y="873472"/>
                    <a:pt x="1191018" y="873472"/>
                  </a:cubicBezTo>
                  <a:close/>
                </a:path>
              </a:pathLst>
            </a:cu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5" name="フリーフォーム: 図形 224">
              <a:extLst>
                <a:ext uri="{FF2B5EF4-FFF2-40B4-BE49-F238E27FC236}">
                  <a16:creationId xmlns:a16="http://schemas.microsoft.com/office/drawing/2014/main" id="{B5E59140-EF8E-4711-A270-7394F5FDD3D2}"/>
                </a:ext>
              </a:extLst>
            </p:cNvPr>
            <p:cNvSpPr/>
            <p:nvPr/>
          </p:nvSpPr>
          <p:spPr>
            <a:xfrm rot="10800000">
              <a:off x="6092417" y="4583127"/>
              <a:ext cx="1902322" cy="696120"/>
            </a:xfrm>
            <a:custGeom>
              <a:avLst/>
              <a:gdLst>
                <a:gd name="connsiteX0" fmla="*/ 1178162 w 2386978"/>
                <a:gd name="connsiteY0" fmla="*/ 310066 h 873472"/>
                <a:gd name="connsiteX1" fmla="*/ 1235246 w 2386978"/>
                <a:gd name="connsiteY1" fmla="*/ 279600 h 873472"/>
                <a:gd name="connsiteX2" fmla="*/ 1266090 w 2386978"/>
                <a:gd name="connsiteY2" fmla="*/ 224627 h 873472"/>
                <a:gd name="connsiteX3" fmla="*/ 1235246 w 2386978"/>
                <a:gd name="connsiteY3" fmla="*/ 169653 h 873472"/>
                <a:gd name="connsiteX4" fmla="*/ 1194718 w 2386978"/>
                <a:gd name="connsiteY4" fmla="*/ 148023 h 873472"/>
                <a:gd name="connsiteX5" fmla="*/ 1142009 w 2386978"/>
                <a:gd name="connsiteY5" fmla="*/ 176154 h 873472"/>
                <a:gd name="connsiteX6" fmla="*/ 1111164 w 2386978"/>
                <a:gd name="connsiteY6" fmla="*/ 231128 h 873472"/>
                <a:gd name="connsiteX7" fmla="*/ 1128810 w 2386978"/>
                <a:gd name="connsiteY7" fmla="*/ 273126 h 873472"/>
                <a:gd name="connsiteX8" fmla="*/ 949663 w 2386978"/>
                <a:gd name="connsiteY8" fmla="*/ 360332 h 873472"/>
                <a:gd name="connsiteX9" fmla="*/ 1026369 w 2386978"/>
                <a:gd name="connsiteY9" fmla="*/ 354760 h 873472"/>
                <a:gd name="connsiteX10" fmla="*/ 1093304 w 2386978"/>
                <a:gd name="connsiteY10" fmla="*/ 338522 h 873472"/>
                <a:gd name="connsiteX11" fmla="*/ 1056646 w 2386978"/>
                <a:gd name="connsiteY11" fmla="*/ 308362 h 873472"/>
                <a:gd name="connsiteX12" fmla="*/ 1027769 w 2386978"/>
                <a:gd name="connsiteY12" fmla="*/ 231128 h 873472"/>
                <a:gd name="connsiteX13" fmla="*/ 1065167 w 2386978"/>
                <a:gd name="connsiteY13" fmla="*/ 143693 h 873472"/>
                <a:gd name="connsiteX14" fmla="*/ 1107373 w 2386978"/>
                <a:gd name="connsiteY14" fmla="*/ 114145 h 873472"/>
                <a:gd name="connsiteX15" fmla="*/ 1026369 w 2386978"/>
                <a:gd name="connsiteY15" fmla="*/ 94493 h 873472"/>
                <a:gd name="connsiteX16" fmla="*/ 873591 w 2386978"/>
                <a:gd name="connsiteY16" fmla="*/ 83395 h 873472"/>
                <a:gd name="connsiteX17" fmla="*/ 596052 w 2386978"/>
                <a:gd name="connsiteY17" fmla="*/ 124761 h 873472"/>
                <a:gd name="connsiteX18" fmla="*/ 558839 w 2386978"/>
                <a:gd name="connsiteY18" fmla="*/ 144621 h 873472"/>
                <a:gd name="connsiteX19" fmla="*/ 571803 w 2386978"/>
                <a:gd name="connsiteY19" fmla="*/ 145238 h 873472"/>
                <a:gd name="connsiteX20" fmla="*/ 914390 w 2386978"/>
                <a:gd name="connsiteY20" fmla="*/ 277867 h 873472"/>
                <a:gd name="connsiteX21" fmla="*/ 868297 w 2386978"/>
                <a:gd name="connsiteY21" fmla="*/ 365474 h 873472"/>
                <a:gd name="connsiteX22" fmla="*/ 868393 w 2386978"/>
                <a:gd name="connsiteY22" fmla="*/ 365302 h 873472"/>
                <a:gd name="connsiteX23" fmla="*/ 628672 w 2386978"/>
                <a:gd name="connsiteY23" fmla="*/ 235168 h 873472"/>
                <a:gd name="connsiteX24" fmla="*/ 481188 w 2386978"/>
                <a:gd name="connsiteY24" fmla="*/ 224454 h 873472"/>
                <a:gd name="connsiteX25" fmla="*/ 481092 w 2386978"/>
                <a:gd name="connsiteY25" fmla="*/ 224627 h 873472"/>
                <a:gd name="connsiteX26" fmla="*/ 720813 w 2386978"/>
                <a:gd name="connsiteY26" fmla="*/ 354760 h 873472"/>
                <a:gd name="connsiteX27" fmla="*/ 1442011 w 2386978"/>
                <a:gd name="connsiteY27" fmla="*/ 367881 h 873472"/>
                <a:gd name="connsiteX28" fmla="*/ 1472588 w 2386978"/>
                <a:gd name="connsiteY28" fmla="*/ 296393 h 873472"/>
                <a:gd name="connsiteX29" fmla="*/ 1815175 w 2386978"/>
                <a:gd name="connsiteY29" fmla="*/ 163764 h 873472"/>
                <a:gd name="connsiteX30" fmla="*/ 1839899 w 2386978"/>
                <a:gd name="connsiteY30" fmla="*/ 162588 h 873472"/>
                <a:gd name="connsiteX31" fmla="*/ 1781202 w 2386978"/>
                <a:gd name="connsiteY31" fmla="*/ 131262 h 873472"/>
                <a:gd name="connsiteX32" fmla="*/ 1503663 w 2386978"/>
                <a:gd name="connsiteY32" fmla="*/ 89896 h 873472"/>
                <a:gd name="connsiteX33" fmla="*/ 1350885 w 2386978"/>
                <a:gd name="connsiteY33" fmla="*/ 100994 h 873472"/>
                <a:gd name="connsiteX34" fmla="*/ 1283674 w 2386978"/>
                <a:gd name="connsiteY34" fmla="*/ 117300 h 873472"/>
                <a:gd name="connsiteX35" fmla="*/ 1312087 w 2386978"/>
                <a:gd name="connsiteY35" fmla="*/ 137192 h 873472"/>
                <a:gd name="connsiteX36" fmla="*/ 1349485 w 2386978"/>
                <a:gd name="connsiteY36" fmla="*/ 224627 h 873472"/>
                <a:gd name="connsiteX37" fmla="*/ 1312087 w 2386978"/>
                <a:gd name="connsiteY37" fmla="*/ 312062 h 873472"/>
                <a:gd name="connsiteX38" fmla="*/ 1267739 w 2386978"/>
                <a:gd name="connsiteY38" fmla="*/ 343109 h 873472"/>
                <a:gd name="connsiteX39" fmla="*/ 1350885 w 2386978"/>
                <a:gd name="connsiteY39" fmla="*/ 361261 h 873472"/>
                <a:gd name="connsiteX40" fmla="*/ 1525927 w 2386978"/>
                <a:gd name="connsiteY40" fmla="*/ 370742 h 873472"/>
                <a:gd name="connsiteX41" fmla="*/ 1561763 w 2386978"/>
                <a:gd name="connsiteY41" fmla="*/ 368139 h 873472"/>
                <a:gd name="connsiteX42" fmla="*/ 1652214 w 2386978"/>
                <a:gd name="connsiteY42" fmla="*/ 339354 h 873472"/>
                <a:gd name="connsiteX43" fmla="*/ 1729905 w 2386978"/>
                <a:gd name="connsiteY43" fmla="*/ 327971 h 873472"/>
                <a:gd name="connsiteX44" fmla="*/ 1792442 w 2386978"/>
                <a:gd name="connsiteY44" fmla="*/ 324995 h 873472"/>
                <a:gd name="connsiteX45" fmla="*/ 1865318 w 2386978"/>
                <a:gd name="connsiteY45" fmla="*/ 286102 h 873472"/>
                <a:gd name="connsiteX46" fmla="*/ 1888820 w 2386978"/>
                <a:gd name="connsiteY46" fmla="*/ 244213 h 873472"/>
                <a:gd name="connsiteX47" fmla="*/ 1758306 w 2386978"/>
                <a:gd name="connsiteY47" fmla="*/ 253694 h 873472"/>
                <a:gd name="connsiteX48" fmla="*/ 1549430 w 2386978"/>
                <a:gd name="connsiteY48" fmla="*/ 328854 h 873472"/>
                <a:gd name="connsiteX49" fmla="*/ 2207616 w 2386978"/>
                <a:gd name="connsiteY49" fmla="*/ 473557 h 873472"/>
                <a:gd name="connsiteX50" fmla="*/ 2272739 w 2386978"/>
                <a:gd name="connsiteY50" fmla="*/ 438801 h 873472"/>
                <a:gd name="connsiteX51" fmla="*/ 2303583 w 2386978"/>
                <a:gd name="connsiteY51" fmla="*/ 383828 h 873472"/>
                <a:gd name="connsiteX52" fmla="*/ 2063862 w 2386978"/>
                <a:gd name="connsiteY52" fmla="*/ 253694 h 873472"/>
                <a:gd name="connsiteX53" fmla="*/ 1972736 w 2386978"/>
                <a:gd name="connsiteY53" fmla="*/ 247075 h 873472"/>
                <a:gd name="connsiteX54" fmla="*/ 1942159 w 2386978"/>
                <a:gd name="connsiteY54" fmla="*/ 318563 h 873472"/>
                <a:gd name="connsiteX55" fmla="*/ 1925570 w 2386978"/>
                <a:gd name="connsiteY55" fmla="*/ 332196 h 873472"/>
                <a:gd name="connsiteX56" fmla="*/ 1974423 w 2386978"/>
                <a:gd name="connsiteY56" fmla="*/ 339354 h 873472"/>
                <a:gd name="connsiteX57" fmla="*/ 2194683 w 2386978"/>
                <a:gd name="connsiteY57" fmla="*/ 443319 h 873472"/>
                <a:gd name="connsiteX58" fmla="*/ 235719 w 2386978"/>
                <a:gd name="connsiteY58" fmla="*/ 474232 h 873472"/>
                <a:gd name="connsiteX59" fmla="*/ 314153 w 2386978"/>
                <a:gd name="connsiteY59" fmla="*/ 419321 h 873472"/>
                <a:gd name="connsiteX60" fmla="*/ 445713 w 2386978"/>
                <a:gd name="connsiteY60" fmla="*/ 377454 h 873472"/>
                <a:gd name="connsiteX61" fmla="*/ 510338 w 2386978"/>
                <a:gd name="connsiteY61" fmla="*/ 367985 h 873472"/>
                <a:gd name="connsiteX62" fmla="*/ 492240 w 2386978"/>
                <a:gd name="connsiteY62" fmla="*/ 359025 h 873472"/>
                <a:gd name="connsiteX63" fmla="*/ 435095 w 2386978"/>
                <a:gd name="connsiteY63" fmla="*/ 312062 h 873472"/>
                <a:gd name="connsiteX64" fmla="*/ 399822 w 2386978"/>
                <a:gd name="connsiteY64" fmla="*/ 229596 h 873472"/>
                <a:gd name="connsiteX65" fmla="*/ 323116 w 2386978"/>
                <a:gd name="connsiteY65" fmla="*/ 235168 h 873472"/>
                <a:gd name="connsiteX66" fmla="*/ 83395 w 2386978"/>
                <a:gd name="connsiteY66" fmla="*/ 365302 h 873472"/>
                <a:gd name="connsiteX67" fmla="*/ 198355 w 2386978"/>
                <a:gd name="connsiteY67" fmla="*/ 465168 h 873472"/>
                <a:gd name="connsiteX68" fmla="*/ 475894 w 2386978"/>
                <a:gd name="connsiteY68" fmla="*/ 506534 h 873472"/>
                <a:gd name="connsiteX69" fmla="*/ 753432 w 2386978"/>
                <a:gd name="connsiteY69" fmla="*/ 465168 h 873472"/>
                <a:gd name="connsiteX70" fmla="*/ 776040 w 2386978"/>
                <a:gd name="connsiteY70" fmla="*/ 453102 h 873472"/>
                <a:gd name="connsiteX71" fmla="*/ 739689 w 2386978"/>
                <a:gd name="connsiteY71" fmla="*/ 444283 h 873472"/>
                <a:gd name="connsiteX72" fmla="*/ 606817 w 2386978"/>
                <a:gd name="connsiteY72" fmla="*/ 434631 h 873472"/>
                <a:gd name="connsiteX73" fmla="*/ 365439 w 2386978"/>
                <a:gd name="connsiteY73" fmla="*/ 470607 h 873472"/>
                <a:gd name="connsiteX74" fmla="*/ 320230 w 2386978"/>
                <a:gd name="connsiteY74" fmla="*/ 494735 h 873472"/>
                <a:gd name="connsiteX75" fmla="*/ 323116 w 2386978"/>
                <a:gd name="connsiteY75" fmla="*/ 495435 h 873472"/>
                <a:gd name="connsiteX76" fmla="*/ 475894 w 2386978"/>
                <a:gd name="connsiteY76" fmla="*/ 506534 h 873472"/>
                <a:gd name="connsiteX77" fmla="*/ 1401764 w 2386978"/>
                <a:gd name="connsiteY77" fmla="*/ 513902 h 873472"/>
                <a:gd name="connsiteX78" fmla="*/ 1428171 w 2386978"/>
                <a:gd name="connsiteY78" fmla="*/ 452163 h 873472"/>
                <a:gd name="connsiteX79" fmla="*/ 1407754 w 2386978"/>
                <a:gd name="connsiteY79" fmla="*/ 451191 h 873472"/>
                <a:gd name="connsiteX80" fmla="*/ 1256895 w 2386978"/>
                <a:gd name="connsiteY80" fmla="*/ 423235 h 873472"/>
                <a:gd name="connsiteX81" fmla="*/ 1184225 w 2386978"/>
                <a:gd name="connsiteY81" fmla="*/ 393538 h 873472"/>
                <a:gd name="connsiteX82" fmla="*/ 1139668 w 2386978"/>
                <a:gd name="connsiteY82" fmla="*/ 410891 h 873472"/>
                <a:gd name="connsiteX83" fmla="*/ 969500 w 2386978"/>
                <a:gd name="connsiteY83" fmla="*/ 444690 h 873472"/>
                <a:gd name="connsiteX84" fmla="*/ 937869 w 2386978"/>
                <a:gd name="connsiteY84" fmla="*/ 446195 h 873472"/>
                <a:gd name="connsiteX85" fmla="*/ 988183 w 2386978"/>
                <a:gd name="connsiteY85" fmla="*/ 481419 h 873472"/>
                <a:gd name="connsiteX86" fmla="*/ 999464 w 2386978"/>
                <a:gd name="connsiteY86" fmla="*/ 507795 h 873472"/>
                <a:gd name="connsiteX87" fmla="*/ 1029914 w 2386978"/>
                <a:gd name="connsiteY87" fmla="*/ 498105 h 873472"/>
                <a:gd name="connsiteX88" fmla="*/ 1191018 w 2386978"/>
                <a:gd name="connsiteY88" fmla="*/ 482752 h 873472"/>
                <a:gd name="connsiteX89" fmla="*/ 1352123 w 2386978"/>
                <a:gd name="connsiteY89" fmla="*/ 498105 h 873472"/>
                <a:gd name="connsiteX90" fmla="*/ 1911084 w 2386978"/>
                <a:gd name="connsiteY90" fmla="*/ 525060 h 873472"/>
                <a:gd name="connsiteX91" fmla="*/ 2063862 w 2386978"/>
                <a:gd name="connsiteY91" fmla="*/ 513961 h 873472"/>
                <a:gd name="connsiteX92" fmla="*/ 2141130 w 2386978"/>
                <a:gd name="connsiteY92" fmla="*/ 495216 h 873472"/>
                <a:gd name="connsiteX93" fmla="*/ 2127851 w 2386978"/>
                <a:gd name="connsiteY93" fmla="*/ 471550 h 873472"/>
                <a:gd name="connsiteX94" fmla="*/ 1946190 w 2386978"/>
                <a:gd name="connsiteY94" fmla="*/ 406183 h 873472"/>
                <a:gd name="connsiteX95" fmla="*/ 1821231 w 2386978"/>
                <a:gd name="connsiteY95" fmla="*/ 397106 h 873472"/>
                <a:gd name="connsiteX96" fmla="*/ 1806376 w 2386978"/>
                <a:gd name="connsiteY96" fmla="*/ 404461 h 873472"/>
                <a:gd name="connsiteX97" fmla="*/ 1599572 w 2386978"/>
                <a:gd name="connsiteY97" fmla="*/ 451191 h 873472"/>
                <a:gd name="connsiteX98" fmla="*/ 1574849 w 2386978"/>
                <a:gd name="connsiteY98" fmla="*/ 452368 h 873472"/>
                <a:gd name="connsiteX99" fmla="*/ 1633546 w 2386978"/>
                <a:gd name="connsiteY99" fmla="*/ 483694 h 873472"/>
                <a:gd name="connsiteX100" fmla="*/ 1911084 w 2386978"/>
                <a:gd name="connsiteY100" fmla="*/ 525060 h 873472"/>
                <a:gd name="connsiteX101" fmla="*/ 1813317 w 2386978"/>
                <a:gd name="connsiteY101" fmla="*/ 642193 h 873472"/>
                <a:gd name="connsiteX102" fmla="*/ 2054695 w 2386978"/>
                <a:gd name="connsiteY102" fmla="*/ 606217 h 873472"/>
                <a:gd name="connsiteX103" fmla="*/ 2078753 w 2386978"/>
                <a:gd name="connsiteY103" fmla="*/ 593377 h 873472"/>
                <a:gd name="connsiteX104" fmla="*/ 2006993 w 2386978"/>
                <a:gd name="connsiteY104" fmla="*/ 603892 h 873472"/>
                <a:gd name="connsiteX105" fmla="*/ 1911084 w 2386978"/>
                <a:gd name="connsiteY105" fmla="*/ 608455 h 873472"/>
                <a:gd name="connsiteX106" fmla="*/ 1543861 w 2386978"/>
                <a:gd name="connsiteY106" fmla="*/ 526712 h 873472"/>
                <a:gd name="connsiteX107" fmla="*/ 1490936 w 2386978"/>
                <a:gd name="connsiteY107" fmla="*/ 485537 h 873472"/>
                <a:gd name="connsiteX108" fmla="*/ 1471957 w 2386978"/>
                <a:gd name="connsiteY108" fmla="*/ 519362 h 873472"/>
                <a:gd name="connsiteX109" fmla="*/ 1483486 w 2386978"/>
                <a:gd name="connsiteY109" fmla="*/ 539909 h 873472"/>
                <a:gd name="connsiteX110" fmla="*/ 1483683 w 2386978"/>
                <a:gd name="connsiteY110" fmla="*/ 539972 h 873472"/>
                <a:gd name="connsiteX111" fmla="*/ 1572383 w 2386978"/>
                <a:gd name="connsiteY111" fmla="*/ 602069 h 873472"/>
                <a:gd name="connsiteX112" fmla="*/ 1574413 w 2386978"/>
                <a:gd name="connsiteY112" fmla="*/ 606817 h 873472"/>
                <a:gd name="connsiteX113" fmla="*/ 1680444 w 2386978"/>
                <a:gd name="connsiteY113" fmla="*/ 632541 h 873472"/>
                <a:gd name="connsiteX114" fmla="*/ 1813317 w 2386978"/>
                <a:gd name="connsiteY114" fmla="*/ 642193 h 873472"/>
                <a:gd name="connsiteX115" fmla="*/ 606817 w 2386978"/>
                <a:gd name="connsiteY115" fmla="*/ 680293 h 873472"/>
                <a:gd name="connsiteX116" fmla="*/ 739689 w 2386978"/>
                <a:gd name="connsiteY116" fmla="*/ 670641 h 873472"/>
                <a:gd name="connsiteX117" fmla="*/ 785029 w 2386978"/>
                <a:gd name="connsiteY117" fmla="*/ 659641 h 873472"/>
                <a:gd name="connsiteX118" fmla="*/ 809654 w 2386978"/>
                <a:gd name="connsiteY118" fmla="*/ 602069 h 873472"/>
                <a:gd name="connsiteX119" fmla="*/ 898354 w 2386978"/>
                <a:gd name="connsiteY119" fmla="*/ 539972 h 873472"/>
                <a:gd name="connsiteX120" fmla="*/ 932302 w 2386978"/>
                <a:gd name="connsiteY120" fmla="*/ 529168 h 873472"/>
                <a:gd name="connsiteX121" fmla="*/ 921352 w 2386978"/>
                <a:gd name="connsiteY121" fmla="*/ 509651 h 873472"/>
                <a:gd name="connsiteX122" fmla="*/ 873833 w 2386978"/>
                <a:gd name="connsiteY122" fmla="*/ 484290 h 873472"/>
                <a:gd name="connsiteX123" fmla="*/ 843117 w 2386978"/>
                <a:gd name="connsiteY123" fmla="*/ 508186 h 873472"/>
                <a:gd name="connsiteX124" fmla="*/ 475894 w 2386978"/>
                <a:gd name="connsiteY124" fmla="*/ 589929 h 873472"/>
                <a:gd name="connsiteX125" fmla="*/ 290654 w 2386978"/>
                <a:gd name="connsiteY125" fmla="*/ 572277 h 873472"/>
                <a:gd name="connsiteX126" fmla="*/ 270934 w 2386978"/>
                <a:gd name="connsiteY126" fmla="*/ 567225 h 873472"/>
                <a:gd name="connsiteX127" fmla="*/ 292282 w 2386978"/>
                <a:gd name="connsiteY127" fmla="*/ 605274 h 873472"/>
                <a:gd name="connsiteX128" fmla="*/ 606817 w 2386978"/>
                <a:gd name="connsiteY128" fmla="*/ 680293 h 873472"/>
                <a:gd name="connsiteX129" fmla="*/ 1191017 w 2386978"/>
                <a:gd name="connsiteY129" fmla="*/ 800943 h 873472"/>
                <a:gd name="connsiteX130" fmla="*/ 1532377 w 2386978"/>
                <a:gd name="connsiteY130" fmla="*/ 678112 h 873472"/>
                <a:gd name="connsiteX131" fmla="*/ 1520848 w 2386978"/>
                <a:gd name="connsiteY131" fmla="*/ 657564 h 873472"/>
                <a:gd name="connsiteX132" fmla="*/ 1520654 w 2386978"/>
                <a:gd name="connsiteY132" fmla="*/ 657502 h 873472"/>
                <a:gd name="connsiteX133" fmla="*/ 1431954 w 2386978"/>
                <a:gd name="connsiteY133" fmla="*/ 595405 h 873472"/>
                <a:gd name="connsiteX134" fmla="*/ 1429923 w 2386978"/>
                <a:gd name="connsiteY134" fmla="*/ 590658 h 873472"/>
                <a:gd name="connsiteX135" fmla="*/ 1323890 w 2386978"/>
                <a:gd name="connsiteY135" fmla="*/ 564934 h 873472"/>
                <a:gd name="connsiteX136" fmla="*/ 1191017 w 2386978"/>
                <a:gd name="connsiteY136" fmla="*/ 555281 h 873472"/>
                <a:gd name="connsiteX137" fmla="*/ 1058144 w 2386978"/>
                <a:gd name="connsiteY137" fmla="*/ 564934 h 873472"/>
                <a:gd name="connsiteX138" fmla="*/ 1012808 w 2386978"/>
                <a:gd name="connsiteY138" fmla="*/ 575933 h 873472"/>
                <a:gd name="connsiteX139" fmla="*/ 988183 w 2386978"/>
                <a:gd name="connsiteY139" fmla="*/ 633505 h 873472"/>
                <a:gd name="connsiteX140" fmla="*/ 899483 w 2386978"/>
                <a:gd name="connsiteY140" fmla="*/ 695602 h 873472"/>
                <a:gd name="connsiteX141" fmla="*/ 865533 w 2386978"/>
                <a:gd name="connsiteY141" fmla="*/ 706407 h 873472"/>
                <a:gd name="connsiteX142" fmla="*/ 876483 w 2386978"/>
                <a:gd name="connsiteY142" fmla="*/ 725924 h 873472"/>
                <a:gd name="connsiteX143" fmla="*/ 1191017 w 2386978"/>
                <a:gd name="connsiteY143" fmla="*/ 800943 h 873472"/>
                <a:gd name="connsiteX144" fmla="*/ 1191018 w 2386978"/>
                <a:gd name="connsiteY144" fmla="*/ 873472 h 873472"/>
                <a:gd name="connsiteX145" fmla="*/ 809654 w 2386978"/>
                <a:gd name="connsiteY145" fmla="*/ 754155 h 873472"/>
                <a:gd name="connsiteX146" fmla="*/ 798372 w 2386978"/>
                <a:gd name="connsiteY146" fmla="*/ 727780 h 873472"/>
                <a:gd name="connsiteX147" fmla="*/ 767922 w 2386978"/>
                <a:gd name="connsiteY147" fmla="*/ 737470 h 873472"/>
                <a:gd name="connsiteX148" fmla="*/ 606818 w 2386978"/>
                <a:gd name="connsiteY148" fmla="*/ 752822 h 873472"/>
                <a:gd name="connsiteX149" fmla="*/ 192928 w 2386978"/>
                <a:gd name="connsiteY149" fmla="*/ 557462 h 873472"/>
                <a:gd name="connsiteX150" fmla="*/ 197501 w 2386978"/>
                <a:gd name="connsiteY150" fmla="*/ 546770 h 873472"/>
                <a:gd name="connsiteX151" fmla="*/ 139386 w 2386978"/>
                <a:gd name="connsiteY151" fmla="*/ 524137 h 873472"/>
                <a:gd name="connsiteX152" fmla="*/ 0 w 2386978"/>
                <a:gd name="connsiteY152" fmla="*/ 365302 h 873472"/>
                <a:gd name="connsiteX153" fmla="*/ 379985 w 2386978"/>
                <a:gd name="connsiteY153" fmla="*/ 145238 h 873472"/>
                <a:gd name="connsiteX154" fmla="*/ 432727 w 2386978"/>
                <a:gd name="connsiteY154" fmla="*/ 142729 h 873472"/>
                <a:gd name="connsiteX155" fmla="*/ 435095 w 2386978"/>
                <a:gd name="connsiteY155" fmla="*/ 137192 h 873472"/>
                <a:gd name="connsiteX156" fmla="*/ 873591 w 2386978"/>
                <a:gd name="connsiteY156" fmla="*/ 0 h 873472"/>
                <a:gd name="connsiteX157" fmla="*/ 1139668 w 2386978"/>
                <a:gd name="connsiteY157" fmla="*/ 38363 h 873472"/>
                <a:gd name="connsiteX158" fmla="*/ 1196974 w 2386978"/>
                <a:gd name="connsiteY158" fmla="*/ 60680 h 873472"/>
                <a:gd name="connsiteX159" fmla="*/ 1237586 w 2386978"/>
                <a:gd name="connsiteY159" fmla="*/ 44864 h 873472"/>
                <a:gd name="connsiteX160" fmla="*/ 1503663 w 2386978"/>
                <a:gd name="connsiteY160" fmla="*/ 6501 h 873472"/>
                <a:gd name="connsiteX161" fmla="*/ 1942159 w 2386978"/>
                <a:gd name="connsiteY161" fmla="*/ 143693 h 873472"/>
                <a:gd name="connsiteX162" fmla="*/ 1949576 w 2386978"/>
                <a:gd name="connsiteY162" fmla="*/ 161032 h 873472"/>
                <a:gd name="connsiteX163" fmla="*/ 2006993 w 2386978"/>
                <a:gd name="connsiteY163" fmla="*/ 163764 h 873472"/>
                <a:gd name="connsiteX164" fmla="*/ 2386978 w 2386978"/>
                <a:gd name="connsiteY164" fmla="*/ 383828 h 873472"/>
                <a:gd name="connsiteX165" fmla="*/ 2247592 w 2386978"/>
                <a:gd name="connsiteY165" fmla="*/ 542663 h 873472"/>
                <a:gd name="connsiteX166" fmla="*/ 2211176 w 2386978"/>
                <a:gd name="connsiteY166" fmla="*/ 556846 h 873472"/>
                <a:gd name="connsiteX167" fmla="*/ 2194683 w 2386978"/>
                <a:gd name="connsiteY167" fmla="*/ 595405 h 873472"/>
                <a:gd name="connsiteX168" fmla="*/ 1813318 w 2386978"/>
                <a:gd name="connsiteY168" fmla="*/ 714722 h 873472"/>
                <a:gd name="connsiteX169" fmla="*/ 1652214 w 2386978"/>
                <a:gd name="connsiteY169" fmla="*/ 699370 h 873472"/>
                <a:gd name="connsiteX170" fmla="*/ 1602573 w 2386978"/>
                <a:gd name="connsiteY170" fmla="*/ 683572 h 873472"/>
                <a:gd name="connsiteX171" fmla="*/ 1572383 w 2386978"/>
                <a:gd name="connsiteY171" fmla="*/ 754155 h 873472"/>
                <a:gd name="connsiteX172" fmla="*/ 1191018 w 2386978"/>
                <a:gd name="connsiteY172" fmla="*/ 873472 h 87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386978" h="873472">
                  <a:moveTo>
                    <a:pt x="1178162" y="310066"/>
                  </a:moveTo>
                  <a:lnTo>
                    <a:pt x="1235246" y="279600"/>
                  </a:lnTo>
                  <a:cubicBezTo>
                    <a:pt x="1255107" y="262704"/>
                    <a:pt x="1266090" y="244127"/>
                    <a:pt x="1266090" y="224627"/>
                  </a:cubicBezTo>
                  <a:cubicBezTo>
                    <a:pt x="1266090" y="205127"/>
                    <a:pt x="1255107" y="186550"/>
                    <a:pt x="1235246" y="169653"/>
                  </a:cubicBezTo>
                  <a:lnTo>
                    <a:pt x="1194718" y="148023"/>
                  </a:lnTo>
                  <a:lnTo>
                    <a:pt x="1142009" y="176154"/>
                  </a:lnTo>
                  <a:cubicBezTo>
                    <a:pt x="1122147" y="193051"/>
                    <a:pt x="1111164" y="211628"/>
                    <a:pt x="1111164" y="231128"/>
                  </a:cubicBezTo>
                  <a:cubicBezTo>
                    <a:pt x="1111164" y="245753"/>
                    <a:pt x="1117342" y="259859"/>
                    <a:pt x="1128810" y="273126"/>
                  </a:cubicBezTo>
                  <a:close/>
                  <a:moveTo>
                    <a:pt x="949663" y="360332"/>
                  </a:moveTo>
                  <a:lnTo>
                    <a:pt x="1026369" y="354760"/>
                  </a:lnTo>
                  <a:lnTo>
                    <a:pt x="1093304" y="338522"/>
                  </a:lnTo>
                  <a:lnTo>
                    <a:pt x="1056646" y="308362"/>
                  </a:lnTo>
                  <a:cubicBezTo>
                    <a:pt x="1037965" y="284279"/>
                    <a:pt x="1027769" y="258265"/>
                    <a:pt x="1027769" y="231128"/>
                  </a:cubicBezTo>
                  <a:cubicBezTo>
                    <a:pt x="1027769" y="200113"/>
                    <a:pt x="1041086" y="170567"/>
                    <a:pt x="1065167" y="143693"/>
                  </a:cubicBezTo>
                  <a:lnTo>
                    <a:pt x="1107373" y="114145"/>
                  </a:lnTo>
                  <a:lnTo>
                    <a:pt x="1026369" y="94493"/>
                  </a:lnTo>
                  <a:cubicBezTo>
                    <a:pt x="979412" y="87347"/>
                    <a:pt x="927784" y="83395"/>
                    <a:pt x="873591" y="83395"/>
                  </a:cubicBezTo>
                  <a:cubicBezTo>
                    <a:pt x="765205" y="83395"/>
                    <a:pt x="667080" y="99203"/>
                    <a:pt x="596052" y="124761"/>
                  </a:cubicBezTo>
                  <a:lnTo>
                    <a:pt x="558839" y="144621"/>
                  </a:lnTo>
                  <a:lnTo>
                    <a:pt x="571803" y="145238"/>
                  </a:lnTo>
                  <a:cubicBezTo>
                    <a:pt x="726701" y="160200"/>
                    <a:pt x="854186" y="210682"/>
                    <a:pt x="914390" y="277867"/>
                  </a:cubicBezTo>
                  <a:close/>
                  <a:moveTo>
                    <a:pt x="868297" y="365474"/>
                  </a:moveTo>
                  <a:lnTo>
                    <a:pt x="868393" y="365302"/>
                  </a:lnTo>
                  <a:cubicBezTo>
                    <a:pt x="868393" y="306802"/>
                    <a:pt x="769546" y="256609"/>
                    <a:pt x="628672" y="235168"/>
                  </a:cubicBezTo>
                  <a:lnTo>
                    <a:pt x="481188" y="224454"/>
                  </a:lnTo>
                  <a:lnTo>
                    <a:pt x="481092" y="224627"/>
                  </a:lnTo>
                  <a:cubicBezTo>
                    <a:pt x="481092" y="283127"/>
                    <a:pt x="579939" y="333320"/>
                    <a:pt x="720813" y="354760"/>
                  </a:cubicBezTo>
                  <a:close/>
                  <a:moveTo>
                    <a:pt x="1442011" y="367881"/>
                  </a:moveTo>
                  <a:lnTo>
                    <a:pt x="1472588" y="296393"/>
                  </a:lnTo>
                  <a:cubicBezTo>
                    <a:pt x="1532792" y="229208"/>
                    <a:pt x="1660277" y="178726"/>
                    <a:pt x="1815175" y="163764"/>
                  </a:cubicBezTo>
                  <a:lnTo>
                    <a:pt x="1839899" y="162588"/>
                  </a:lnTo>
                  <a:lnTo>
                    <a:pt x="1781202" y="131262"/>
                  </a:lnTo>
                  <a:cubicBezTo>
                    <a:pt x="1710173" y="105704"/>
                    <a:pt x="1612049" y="89896"/>
                    <a:pt x="1503663" y="89896"/>
                  </a:cubicBezTo>
                  <a:cubicBezTo>
                    <a:pt x="1449470" y="89896"/>
                    <a:pt x="1397843" y="93848"/>
                    <a:pt x="1350885" y="100994"/>
                  </a:cubicBezTo>
                  <a:lnTo>
                    <a:pt x="1283674" y="117300"/>
                  </a:lnTo>
                  <a:lnTo>
                    <a:pt x="1312087" y="137192"/>
                  </a:lnTo>
                  <a:cubicBezTo>
                    <a:pt x="1336169" y="164066"/>
                    <a:pt x="1349485" y="193612"/>
                    <a:pt x="1349485" y="224627"/>
                  </a:cubicBezTo>
                  <a:cubicBezTo>
                    <a:pt x="1349485" y="255641"/>
                    <a:pt x="1336169" y="285188"/>
                    <a:pt x="1312087" y="312062"/>
                  </a:cubicBezTo>
                  <a:lnTo>
                    <a:pt x="1267739" y="343109"/>
                  </a:lnTo>
                  <a:lnTo>
                    <a:pt x="1350885" y="361261"/>
                  </a:lnTo>
                  <a:close/>
                  <a:moveTo>
                    <a:pt x="1525927" y="370742"/>
                  </a:moveTo>
                  <a:lnTo>
                    <a:pt x="1561763" y="368139"/>
                  </a:lnTo>
                  <a:lnTo>
                    <a:pt x="1652214" y="339354"/>
                  </a:lnTo>
                  <a:cubicBezTo>
                    <a:pt x="1676972" y="334411"/>
                    <a:pt x="1702962" y="330573"/>
                    <a:pt x="1729905" y="327971"/>
                  </a:cubicBezTo>
                  <a:lnTo>
                    <a:pt x="1792442" y="324995"/>
                  </a:lnTo>
                  <a:lnTo>
                    <a:pt x="1865318" y="286102"/>
                  </a:lnTo>
                  <a:lnTo>
                    <a:pt x="1888820" y="244213"/>
                  </a:lnTo>
                  <a:lnTo>
                    <a:pt x="1758306" y="253694"/>
                  </a:lnTo>
                  <a:cubicBezTo>
                    <a:pt x="1664390" y="267988"/>
                    <a:pt x="1589153" y="295060"/>
                    <a:pt x="1549430" y="328854"/>
                  </a:cubicBezTo>
                  <a:close/>
                  <a:moveTo>
                    <a:pt x="2207616" y="473557"/>
                  </a:moveTo>
                  <a:lnTo>
                    <a:pt x="2272739" y="438801"/>
                  </a:lnTo>
                  <a:cubicBezTo>
                    <a:pt x="2292600" y="421905"/>
                    <a:pt x="2303583" y="403328"/>
                    <a:pt x="2303583" y="383828"/>
                  </a:cubicBezTo>
                  <a:cubicBezTo>
                    <a:pt x="2303583" y="325328"/>
                    <a:pt x="2204736" y="275135"/>
                    <a:pt x="2063862" y="253694"/>
                  </a:cubicBezTo>
                  <a:lnTo>
                    <a:pt x="1972736" y="247075"/>
                  </a:lnTo>
                  <a:lnTo>
                    <a:pt x="1942159" y="318563"/>
                  </a:lnTo>
                  <a:lnTo>
                    <a:pt x="1925570" y="332196"/>
                  </a:lnTo>
                  <a:lnTo>
                    <a:pt x="1974423" y="339354"/>
                  </a:lnTo>
                  <a:cubicBezTo>
                    <a:pt x="2073457" y="359126"/>
                    <a:pt x="2152795" y="396574"/>
                    <a:pt x="2194683" y="443319"/>
                  </a:cubicBezTo>
                  <a:close/>
                  <a:moveTo>
                    <a:pt x="235719" y="474232"/>
                  </a:moveTo>
                  <a:lnTo>
                    <a:pt x="314153" y="419321"/>
                  </a:lnTo>
                  <a:cubicBezTo>
                    <a:pt x="351603" y="401645"/>
                    <a:pt x="396196" y="387340"/>
                    <a:pt x="445713" y="377454"/>
                  </a:cubicBezTo>
                  <a:lnTo>
                    <a:pt x="510338" y="367985"/>
                  </a:lnTo>
                  <a:lnTo>
                    <a:pt x="492240" y="359025"/>
                  </a:lnTo>
                  <a:cubicBezTo>
                    <a:pt x="469402" y="344610"/>
                    <a:pt x="450146" y="328858"/>
                    <a:pt x="435095" y="312062"/>
                  </a:cubicBezTo>
                  <a:lnTo>
                    <a:pt x="399822" y="229596"/>
                  </a:lnTo>
                  <a:lnTo>
                    <a:pt x="323116" y="235168"/>
                  </a:lnTo>
                  <a:cubicBezTo>
                    <a:pt x="182242" y="256609"/>
                    <a:pt x="83395" y="306802"/>
                    <a:pt x="83395" y="365302"/>
                  </a:cubicBezTo>
                  <a:cubicBezTo>
                    <a:pt x="83395" y="404302"/>
                    <a:pt x="127327" y="439610"/>
                    <a:pt x="198355" y="465168"/>
                  </a:cubicBezTo>
                  <a:close/>
                  <a:moveTo>
                    <a:pt x="475894" y="506534"/>
                  </a:moveTo>
                  <a:cubicBezTo>
                    <a:pt x="584279" y="506534"/>
                    <a:pt x="682404" y="490726"/>
                    <a:pt x="753432" y="465168"/>
                  </a:cubicBezTo>
                  <a:lnTo>
                    <a:pt x="776040" y="453102"/>
                  </a:lnTo>
                  <a:lnTo>
                    <a:pt x="739689" y="444283"/>
                  </a:lnTo>
                  <a:cubicBezTo>
                    <a:pt x="698850" y="438068"/>
                    <a:pt x="653949" y="434631"/>
                    <a:pt x="606817" y="434631"/>
                  </a:cubicBezTo>
                  <a:cubicBezTo>
                    <a:pt x="512553" y="434631"/>
                    <a:pt x="427213" y="448379"/>
                    <a:pt x="365439" y="470607"/>
                  </a:cubicBezTo>
                  <a:lnTo>
                    <a:pt x="320230" y="494735"/>
                  </a:lnTo>
                  <a:lnTo>
                    <a:pt x="323116" y="495435"/>
                  </a:lnTo>
                  <a:cubicBezTo>
                    <a:pt x="370073" y="502582"/>
                    <a:pt x="421701" y="506534"/>
                    <a:pt x="475894" y="506534"/>
                  </a:cubicBezTo>
                  <a:close/>
                  <a:moveTo>
                    <a:pt x="1401764" y="513902"/>
                  </a:moveTo>
                  <a:lnTo>
                    <a:pt x="1428171" y="452163"/>
                  </a:lnTo>
                  <a:lnTo>
                    <a:pt x="1407754" y="451191"/>
                  </a:lnTo>
                  <a:cubicBezTo>
                    <a:pt x="1353540" y="445955"/>
                    <a:pt x="1302684" y="436367"/>
                    <a:pt x="1256895" y="423235"/>
                  </a:cubicBezTo>
                  <a:lnTo>
                    <a:pt x="1184225" y="393538"/>
                  </a:lnTo>
                  <a:lnTo>
                    <a:pt x="1139668" y="410891"/>
                  </a:lnTo>
                  <a:cubicBezTo>
                    <a:pt x="1089033" y="427038"/>
                    <a:pt x="1031460" y="438706"/>
                    <a:pt x="969500" y="444690"/>
                  </a:cubicBezTo>
                  <a:lnTo>
                    <a:pt x="937869" y="446195"/>
                  </a:lnTo>
                  <a:lnTo>
                    <a:pt x="988183" y="481419"/>
                  </a:lnTo>
                  <a:lnTo>
                    <a:pt x="999464" y="507795"/>
                  </a:lnTo>
                  <a:lnTo>
                    <a:pt x="1029914" y="498105"/>
                  </a:lnTo>
                  <a:cubicBezTo>
                    <a:pt x="1079431" y="488219"/>
                    <a:pt x="1133872" y="482752"/>
                    <a:pt x="1191018" y="482752"/>
                  </a:cubicBezTo>
                  <a:cubicBezTo>
                    <a:pt x="1248165" y="482752"/>
                    <a:pt x="1302606" y="488219"/>
                    <a:pt x="1352123" y="498105"/>
                  </a:cubicBezTo>
                  <a:close/>
                  <a:moveTo>
                    <a:pt x="1911084" y="525060"/>
                  </a:moveTo>
                  <a:cubicBezTo>
                    <a:pt x="1965277" y="525060"/>
                    <a:pt x="2016905" y="521108"/>
                    <a:pt x="2063862" y="513961"/>
                  </a:cubicBezTo>
                  <a:lnTo>
                    <a:pt x="2141130" y="495216"/>
                  </a:lnTo>
                  <a:lnTo>
                    <a:pt x="2127851" y="471550"/>
                  </a:lnTo>
                  <a:cubicBezTo>
                    <a:pt x="2093304" y="442160"/>
                    <a:pt x="2027869" y="418614"/>
                    <a:pt x="1946190" y="406183"/>
                  </a:cubicBezTo>
                  <a:lnTo>
                    <a:pt x="1821231" y="397106"/>
                  </a:lnTo>
                  <a:lnTo>
                    <a:pt x="1806376" y="404461"/>
                  </a:lnTo>
                  <a:cubicBezTo>
                    <a:pt x="1747617" y="427350"/>
                    <a:pt x="1677021" y="443710"/>
                    <a:pt x="1599572" y="451191"/>
                  </a:cubicBezTo>
                  <a:lnTo>
                    <a:pt x="1574849" y="452368"/>
                  </a:lnTo>
                  <a:lnTo>
                    <a:pt x="1633546" y="483694"/>
                  </a:lnTo>
                  <a:cubicBezTo>
                    <a:pt x="1704574" y="509252"/>
                    <a:pt x="1802699" y="525060"/>
                    <a:pt x="1911084" y="525060"/>
                  </a:cubicBezTo>
                  <a:close/>
                  <a:moveTo>
                    <a:pt x="1813317" y="642193"/>
                  </a:moveTo>
                  <a:cubicBezTo>
                    <a:pt x="1907581" y="642193"/>
                    <a:pt x="1992921" y="628445"/>
                    <a:pt x="2054695" y="606217"/>
                  </a:cubicBezTo>
                  <a:lnTo>
                    <a:pt x="2078753" y="593377"/>
                  </a:lnTo>
                  <a:lnTo>
                    <a:pt x="2006993" y="603892"/>
                  </a:lnTo>
                  <a:cubicBezTo>
                    <a:pt x="1976014" y="606884"/>
                    <a:pt x="1943938" y="608455"/>
                    <a:pt x="1911084" y="608455"/>
                  </a:cubicBezTo>
                  <a:cubicBezTo>
                    <a:pt x="1763243" y="608455"/>
                    <a:pt x="1631147" y="576635"/>
                    <a:pt x="1543861" y="526712"/>
                  </a:cubicBezTo>
                  <a:lnTo>
                    <a:pt x="1490936" y="485537"/>
                  </a:lnTo>
                  <a:lnTo>
                    <a:pt x="1471957" y="519362"/>
                  </a:lnTo>
                  <a:lnTo>
                    <a:pt x="1483486" y="539909"/>
                  </a:lnTo>
                  <a:lnTo>
                    <a:pt x="1483683" y="539972"/>
                  </a:lnTo>
                  <a:cubicBezTo>
                    <a:pt x="1521132" y="557649"/>
                    <a:pt x="1551439" y="578697"/>
                    <a:pt x="1572383" y="602069"/>
                  </a:cubicBezTo>
                  <a:lnTo>
                    <a:pt x="1574413" y="606817"/>
                  </a:lnTo>
                  <a:lnTo>
                    <a:pt x="1680444" y="632541"/>
                  </a:lnTo>
                  <a:cubicBezTo>
                    <a:pt x="1721284" y="638756"/>
                    <a:pt x="1766185" y="642193"/>
                    <a:pt x="1813317" y="642193"/>
                  </a:cubicBezTo>
                  <a:close/>
                  <a:moveTo>
                    <a:pt x="606817" y="680293"/>
                  </a:moveTo>
                  <a:cubicBezTo>
                    <a:pt x="653949" y="680293"/>
                    <a:pt x="698850" y="676856"/>
                    <a:pt x="739689" y="670641"/>
                  </a:cubicBezTo>
                  <a:lnTo>
                    <a:pt x="785029" y="659641"/>
                  </a:lnTo>
                  <a:lnTo>
                    <a:pt x="809654" y="602069"/>
                  </a:lnTo>
                  <a:cubicBezTo>
                    <a:pt x="830598" y="578697"/>
                    <a:pt x="860904" y="557649"/>
                    <a:pt x="898354" y="539972"/>
                  </a:cubicBezTo>
                  <a:lnTo>
                    <a:pt x="932302" y="529168"/>
                  </a:lnTo>
                  <a:lnTo>
                    <a:pt x="921352" y="509651"/>
                  </a:lnTo>
                  <a:lnTo>
                    <a:pt x="873833" y="484290"/>
                  </a:lnTo>
                  <a:lnTo>
                    <a:pt x="843117" y="508186"/>
                  </a:lnTo>
                  <a:cubicBezTo>
                    <a:pt x="755831" y="558109"/>
                    <a:pt x="623735" y="589929"/>
                    <a:pt x="475894" y="589929"/>
                  </a:cubicBezTo>
                  <a:cubicBezTo>
                    <a:pt x="410187" y="589929"/>
                    <a:pt x="347590" y="583644"/>
                    <a:pt x="290654" y="572277"/>
                  </a:cubicBezTo>
                  <a:lnTo>
                    <a:pt x="270934" y="567225"/>
                  </a:lnTo>
                  <a:lnTo>
                    <a:pt x="292282" y="605274"/>
                  </a:lnTo>
                  <a:cubicBezTo>
                    <a:pt x="344104" y="649360"/>
                    <a:pt x="465421" y="680293"/>
                    <a:pt x="606817" y="680293"/>
                  </a:cubicBezTo>
                  <a:close/>
                  <a:moveTo>
                    <a:pt x="1191017" y="800943"/>
                  </a:moveTo>
                  <a:cubicBezTo>
                    <a:pt x="1379545" y="800943"/>
                    <a:pt x="1532377" y="745950"/>
                    <a:pt x="1532377" y="678112"/>
                  </a:cubicBezTo>
                  <a:lnTo>
                    <a:pt x="1520848" y="657564"/>
                  </a:lnTo>
                  <a:lnTo>
                    <a:pt x="1520654" y="657502"/>
                  </a:lnTo>
                  <a:cubicBezTo>
                    <a:pt x="1483204" y="639826"/>
                    <a:pt x="1452898" y="618778"/>
                    <a:pt x="1431954" y="595405"/>
                  </a:cubicBezTo>
                  <a:lnTo>
                    <a:pt x="1429923" y="590658"/>
                  </a:lnTo>
                  <a:lnTo>
                    <a:pt x="1323890" y="564934"/>
                  </a:lnTo>
                  <a:cubicBezTo>
                    <a:pt x="1283050" y="558718"/>
                    <a:pt x="1238149" y="555281"/>
                    <a:pt x="1191017" y="555281"/>
                  </a:cubicBezTo>
                  <a:cubicBezTo>
                    <a:pt x="1143885" y="555281"/>
                    <a:pt x="1098984" y="558718"/>
                    <a:pt x="1058144" y="564934"/>
                  </a:cubicBezTo>
                  <a:lnTo>
                    <a:pt x="1012808" y="575933"/>
                  </a:lnTo>
                  <a:lnTo>
                    <a:pt x="988183" y="633505"/>
                  </a:lnTo>
                  <a:cubicBezTo>
                    <a:pt x="967239" y="656878"/>
                    <a:pt x="936932" y="677926"/>
                    <a:pt x="899483" y="695602"/>
                  </a:cubicBezTo>
                  <a:lnTo>
                    <a:pt x="865533" y="706407"/>
                  </a:lnTo>
                  <a:lnTo>
                    <a:pt x="876483" y="725924"/>
                  </a:lnTo>
                  <a:cubicBezTo>
                    <a:pt x="928304" y="770010"/>
                    <a:pt x="1049621" y="800943"/>
                    <a:pt x="1191017" y="800943"/>
                  </a:cubicBezTo>
                  <a:close/>
                  <a:moveTo>
                    <a:pt x="1191018" y="873472"/>
                  </a:moveTo>
                  <a:cubicBezTo>
                    <a:pt x="1019579" y="873472"/>
                    <a:pt x="872486" y="824273"/>
                    <a:pt x="809654" y="754155"/>
                  </a:cubicBezTo>
                  <a:lnTo>
                    <a:pt x="798372" y="727780"/>
                  </a:lnTo>
                  <a:lnTo>
                    <a:pt x="767922" y="737470"/>
                  </a:lnTo>
                  <a:cubicBezTo>
                    <a:pt x="718405" y="747356"/>
                    <a:pt x="663964" y="752822"/>
                    <a:pt x="606818" y="752822"/>
                  </a:cubicBezTo>
                  <a:cubicBezTo>
                    <a:pt x="378233" y="752822"/>
                    <a:pt x="192928" y="665356"/>
                    <a:pt x="192928" y="557462"/>
                  </a:cubicBezTo>
                  <a:lnTo>
                    <a:pt x="197501" y="546770"/>
                  </a:lnTo>
                  <a:lnTo>
                    <a:pt x="139386" y="524137"/>
                  </a:lnTo>
                  <a:cubicBezTo>
                    <a:pt x="53266" y="483488"/>
                    <a:pt x="0" y="427331"/>
                    <a:pt x="0" y="365302"/>
                  </a:cubicBezTo>
                  <a:cubicBezTo>
                    <a:pt x="0" y="256751"/>
                    <a:pt x="163128" y="166184"/>
                    <a:pt x="379985" y="145238"/>
                  </a:cubicBezTo>
                  <a:lnTo>
                    <a:pt x="432727" y="142729"/>
                  </a:lnTo>
                  <a:lnTo>
                    <a:pt x="435095" y="137192"/>
                  </a:lnTo>
                  <a:cubicBezTo>
                    <a:pt x="507340" y="56570"/>
                    <a:pt x="676469" y="0"/>
                    <a:pt x="873591" y="0"/>
                  </a:cubicBezTo>
                  <a:cubicBezTo>
                    <a:pt x="972152" y="0"/>
                    <a:pt x="1063715" y="14142"/>
                    <a:pt x="1139668" y="38363"/>
                  </a:cubicBezTo>
                  <a:lnTo>
                    <a:pt x="1196974" y="60680"/>
                  </a:lnTo>
                  <a:lnTo>
                    <a:pt x="1237586" y="44864"/>
                  </a:lnTo>
                  <a:cubicBezTo>
                    <a:pt x="1313540" y="20643"/>
                    <a:pt x="1405102" y="6501"/>
                    <a:pt x="1503663" y="6501"/>
                  </a:cubicBezTo>
                  <a:cubicBezTo>
                    <a:pt x="1700785" y="6501"/>
                    <a:pt x="1869914" y="63071"/>
                    <a:pt x="1942159" y="143693"/>
                  </a:cubicBezTo>
                  <a:lnTo>
                    <a:pt x="1949576" y="161032"/>
                  </a:lnTo>
                  <a:lnTo>
                    <a:pt x="2006993" y="163764"/>
                  </a:lnTo>
                  <a:cubicBezTo>
                    <a:pt x="2223850" y="184710"/>
                    <a:pt x="2386978" y="275277"/>
                    <a:pt x="2386978" y="383828"/>
                  </a:cubicBezTo>
                  <a:cubicBezTo>
                    <a:pt x="2386978" y="445857"/>
                    <a:pt x="2333712" y="502014"/>
                    <a:pt x="2247592" y="542663"/>
                  </a:cubicBezTo>
                  <a:lnTo>
                    <a:pt x="2211176" y="556846"/>
                  </a:lnTo>
                  <a:lnTo>
                    <a:pt x="2194683" y="595405"/>
                  </a:lnTo>
                  <a:cubicBezTo>
                    <a:pt x="2131851" y="665523"/>
                    <a:pt x="1984757" y="714722"/>
                    <a:pt x="1813318" y="714722"/>
                  </a:cubicBezTo>
                  <a:cubicBezTo>
                    <a:pt x="1756172" y="714722"/>
                    <a:pt x="1701731" y="709256"/>
                    <a:pt x="1652214" y="699370"/>
                  </a:cubicBezTo>
                  <a:lnTo>
                    <a:pt x="1602573" y="683572"/>
                  </a:lnTo>
                  <a:lnTo>
                    <a:pt x="1572383" y="754155"/>
                  </a:lnTo>
                  <a:cubicBezTo>
                    <a:pt x="1509551" y="824273"/>
                    <a:pt x="1362457" y="873472"/>
                    <a:pt x="1191018" y="873472"/>
                  </a:cubicBezTo>
                  <a:close/>
                </a:path>
              </a:pathLst>
            </a:cu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円: 塗りつぶしなし 225">
              <a:extLst>
                <a:ext uri="{FF2B5EF4-FFF2-40B4-BE49-F238E27FC236}">
                  <a16:creationId xmlns:a16="http://schemas.microsoft.com/office/drawing/2014/main" id="{2C26E8BC-7F0C-4A90-B7AA-55656C955C3C}"/>
                </a:ext>
              </a:extLst>
            </p:cNvPr>
            <p:cNvSpPr/>
            <p:nvPr/>
          </p:nvSpPr>
          <p:spPr>
            <a:xfrm rot="10800000">
              <a:off x="6431430" y="46101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円: 塗りつぶしなし 226">
              <a:extLst>
                <a:ext uri="{FF2B5EF4-FFF2-40B4-BE49-F238E27FC236}">
                  <a16:creationId xmlns:a16="http://schemas.microsoft.com/office/drawing/2014/main" id="{E2A99318-A04F-4235-8EC1-AE94C8222B8F}"/>
                </a:ext>
              </a:extLst>
            </p:cNvPr>
            <p:cNvSpPr/>
            <p:nvPr/>
          </p:nvSpPr>
          <p:spPr>
            <a:xfrm rot="10800000">
              <a:off x="6552080" y="48323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円: 塗りつぶしなし 227">
              <a:extLst>
                <a:ext uri="{FF2B5EF4-FFF2-40B4-BE49-F238E27FC236}">
                  <a16:creationId xmlns:a16="http://schemas.microsoft.com/office/drawing/2014/main" id="{E87BD7EE-D3F5-4044-8548-DC4AA9EA6C29}"/>
                </a:ext>
              </a:extLst>
            </p:cNvPr>
            <p:cNvSpPr/>
            <p:nvPr/>
          </p:nvSpPr>
          <p:spPr>
            <a:xfrm rot="10800000">
              <a:off x="7676030" y="4743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9" name="円: 塗りつぶしなし 228">
              <a:extLst>
                <a:ext uri="{FF2B5EF4-FFF2-40B4-BE49-F238E27FC236}">
                  <a16:creationId xmlns:a16="http://schemas.microsoft.com/office/drawing/2014/main" id="{FA147B2B-2A21-4A53-AB6D-037A6CBE71C8}"/>
                </a:ext>
              </a:extLst>
            </p:cNvPr>
            <p:cNvSpPr/>
            <p:nvPr/>
          </p:nvSpPr>
          <p:spPr>
            <a:xfrm rot="10800000">
              <a:off x="7371230" y="46228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円: 塗りつぶしなし 229">
              <a:extLst>
                <a:ext uri="{FF2B5EF4-FFF2-40B4-BE49-F238E27FC236}">
                  <a16:creationId xmlns:a16="http://schemas.microsoft.com/office/drawing/2014/main" id="{29F714F6-DC05-490C-8151-4781A12D0F19}"/>
                </a:ext>
              </a:extLst>
            </p:cNvPr>
            <p:cNvSpPr/>
            <p:nvPr/>
          </p:nvSpPr>
          <p:spPr>
            <a:xfrm rot="10800000">
              <a:off x="7193430" y="4933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円: 塗りつぶしなし 230">
              <a:extLst>
                <a:ext uri="{FF2B5EF4-FFF2-40B4-BE49-F238E27FC236}">
                  <a16:creationId xmlns:a16="http://schemas.microsoft.com/office/drawing/2014/main" id="{DC55EF79-374E-4744-A581-C057340DA780}"/>
                </a:ext>
              </a:extLst>
            </p:cNvPr>
            <p:cNvSpPr/>
            <p:nvPr/>
          </p:nvSpPr>
          <p:spPr>
            <a:xfrm rot="10800000">
              <a:off x="6939430" y="45212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円: 塗りつぶしなし 231">
              <a:extLst>
                <a:ext uri="{FF2B5EF4-FFF2-40B4-BE49-F238E27FC236}">
                  <a16:creationId xmlns:a16="http://schemas.microsoft.com/office/drawing/2014/main" id="{ABB7F5DD-C1CD-4D37-A36C-2DB92B61F283}"/>
                </a:ext>
              </a:extLst>
            </p:cNvPr>
            <p:cNvSpPr/>
            <p:nvPr/>
          </p:nvSpPr>
          <p:spPr>
            <a:xfrm rot="10800000">
              <a:off x="6952130" y="46990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円: 塗りつぶしなし 232">
              <a:extLst>
                <a:ext uri="{FF2B5EF4-FFF2-40B4-BE49-F238E27FC236}">
                  <a16:creationId xmlns:a16="http://schemas.microsoft.com/office/drawing/2014/main" id="{B27E00A0-66CD-4D87-BA57-9FAF5BA89733}"/>
                </a:ext>
              </a:extLst>
            </p:cNvPr>
            <p:cNvSpPr/>
            <p:nvPr/>
          </p:nvSpPr>
          <p:spPr>
            <a:xfrm rot="10800000">
              <a:off x="6615580" y="44513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円: 塗りつぶしなし 233">
              <a:extLst>
                <a:ext uri="{FF2B5EF4-FFF2-40B4-BE49-F238E27FC236}">
                  <a16:creationId xmlns:a16="http://schemas.microsoft.com/office/drawing/2014/main" id="{3B47F3C5-7B47-4105-850A-B7F37BF63E88}"/>
                </a:ext>
              </a:extLst>
            </p:cNvPr>
            <p:cNvSpPr/>
            <p:nvPr/>
          </p:nvSpPr>
          <p:spPr>
            <a:xfrm rot="10800000">
              <a:off x="6145680" y="46101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円: 塗りつぶしなし 234">
              <a:extLst>
                <a:ext uri="{FF2B5EF4-FFF2-40B4-BE49-F238E27FC236}">
                  <a16:creationId xmlns:a16="http://schemas.microsoft.com/office/drawing/2014/main" id="{C1300DF2-A710-434A-9B93-54D17D512107}"/>
                </a:ext>
              </a:extLst>
            </p:cNvPr>
            <p:cNvSpPr/>
            <p:nvPr/>
          </p:nvSpPr>
          <p:spPr>
            <a:xfrm rot="10800000">
              <a:off x="6736230" y="4997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円: 塗りつぶしなし 235">
              <a:extLst>
                <a:ext uri="{FF2B5EF4-FFF2-40B4-BE49-F238E27FC236}">
                  <a16:creationId xmlns:a16="http://schemas.microsoft.com/office/drawing/2014/main" id="{252CEDC8-7344-4D66-9DC1-2275A1658D56}"/>
                </a:ext>
              </a:extLst>
            </p:cNvPr>
            <p:cNvSpPr/>
            <p:nvPr/>
          </p:nvSpPr>
          <p:spPr>
            <a:xfrm rot="10800000">
              <a:off x="7701430" y="48958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円: 塗りつぶしなし 236">
              <a:extLst>
                <a:ext uri="{FF2B5EF4-FFF2-40B4-BE49-F238E27FC236}">
                  <a16:creationId xmlns:a16="http://schemas.microsoft.com/office/drawing/2014/main" id="{B641AF40-3701-4BC9-ACC9-5523E6E9E26E}"/>
                </a:ext>
              </a:extLst>
            </p:cNvPr>
            <p:cNvSpPr/>
            <p:nvPr/>
          </p:nvSpPr>
          <p:spPr>
            <a:xfrm rot="10800000">
              <a:off x="7498230" y="45148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円: 塗りつぶしなし 237">
              <a:extLst>
                <a:ext uri="{FF2B5EF4-FFF2-40B4-BE49-F238E27FC236}">
                  <a16:creationId xmlns:a16="http://schemas.microsoft.com/office/drawing/2014/main" id="{11B4A4FB-CAC4-4365-BF38-A97FBD8FDC95}"/>
                </a:ext>
              </a:extLst>
            </p:cNvPr>
            <p:cNvSpPr/>
            <p:nvPr/>
          </p:nvSpPr>
          <p:spPr>
            <a:xfrm rot="10800000">
              <a:off x="7917330" y="4679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9" name="円: 塗りつぶしなし 238">
              <a:extLst>
                <a:ext uri="{FF2B5EF4-FFF2-40B4-BE49-F238E27FC236}">
                  <a16:creationId xmlns:a16="http://schemas.microsoft.com/office/drawing/2014/main" id="{D638D8E5-2741-4AAB-94BE-05BB85EFE16E}"/>
                </a:ext>
              </a:extLst>
            </p:cNvPr>
            <p:cNvSpPr/>
            <p:nvPr/>
          </p:nvSpPr>
          <p:spPr>
            <a:xfrm rot="10800000">
              <a:off x="5955180" y="4679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0" name="円: 塗りつぶしなし 239">
              <a:extLst>
                <a:ext uri="{FF2B5EF4-FFF2-40B4-BE49-F238E27FC236}">
                  <a16:creationId xmlns:a16="http://schemas.microsoft.com/office/drawing/2014/main" id="{89C2B22A-D45A-44EA-8CC2-A15A3AEB9EC7}"/>
                </a:ext>
              </a:extLst>
            </p:cNvPr>
            <p:cNvSpPr/>
            <p:nvPr/>
          </p:nvSpPr>
          <p:spPr>
            <a:xfrm rot="10800000">
              <a:off x="6323480" y="4489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1" name="円: 塗りつぶしなし 240">
              <a:extLst>
                <a:ext uri="{FF2B5EF4-FFF2-40B4-BE49-F238E27FC236}">
                  <a16:creationId xmlns:a16="http://schemas.microsoft.com/office/drawing/2014/main" id="{51934F65-0B48-46F6-A675-B6A80AF5277C}"/>
                </a:ext>
              </a:extLst>
            </p:cNvPr>
            <p:cNvSpPr/>
            <p:nvPr/>
          </p:nvSpPr>
          <p:spPr>
            <a:xfrm rot="10800000">
              <a:off x="7021980" y="44323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2" name="円: 塗りつぶしなし 241">
              <a:extLst>
                <a:ext uri="{FF2B5EF4-FFF2-40B4-BE49-F238E27FC236}">
                  <a16:creationId xmlns:a16="http://schemas.microsoft.com/office/drawing/2014/main" id="{8232784B-FEC7-42BD-AD92-FBCCDC870D0A}"/>
                </a:ext>
              </a:extLst>
            </p:cNvPr>
            <p:cNvSpPr/>
            <p:nvPr/>
          </p:nvSpPr>
          <p:spPr>
            <a:xfrm rot="10800000">
              <a:off x="7688730" y="4489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43" name="円: 塗りつぶしなし 242">
              <a:extLst>
                <a:ext uri="{FF2B5EF4-FFF2-40B4-BE49-F238E27FC236}">
                  <a16:creationId xmlns:a16="http://schemas.microsoft.com/office/drawing/2014/main" id="{585FA805-9A19-4B62-9DED-BFC9A994DE57}"/>
                </a:ext>
              </a:extLst>
            </p:cNvPr>
            <p:cNvSpPr/>
            <p:nvPr/>
          </p:nvSpPr>
          <p:spPr>
            <a:xfrm rot="10800000">
              <a:off x="7225180" y="48831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CEDCC5DA-5908-4162-A078-74A37E6AD96C}"/>
                </a:ext>
              </a:extLst>
            </p:cNvPr>
            <p:cNvGrpSpPr/>
            <p:nvPr/>
          </p:nvGrpSpPr>
          <p:grpSpPr>
            <a:xfrm>
              <a:off x="6102722" y="4460394"/>
              <a:ext cx="2385733" cy="758191"/>
              <a:chOff x="6135966" y="5939984"/>
              <a:chExt cx="2385733" cy="758191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04B7940B-E487-409D-B247-E12137A517AE}"/>
                  </a:ext>
                </a:extLst>
              </p:cNvPr>
              <p:cNvSpPr/>
              <p:nvPr/>
            </p:nvSpPr>
            <p:spPr>
              <a:xfrm>
                <a:off x="6135966" y="6086123"/>
                <a:ext cx="613476" cy="503557"/>
              </a:xfrm>
              <a:custGeom>
                <a:avLst/>
                <a:gdLst>
                  <a:gd name="connsiteX0" fmla="*/ 423624 w 747298"/>
                  <a:gd name="connsiteY0" fmla="*/ 559 h 613402"/>
                  <a:gd name="connsiteX1" fmla="*/ 449169 w 747298"/>
                  <a:gd name="connsiteY1" fmla="*/ 4219 h 613402"/>
                  <a:gd name="connsiteX2" fmla="*/ 469006 w 747298"/>
                  <a:gd name="connsiteY2" fmla="*/ 21687 h 613402"/>
                  <a:gd name="connsiteX3" fmla="*/ 469598 w 747298"/>
                  <a:gd name="connsiteY3" fmla="*/ 22209 h 613402"/>
                  <a:gd name="connsiteX4" fmla="*/ 532976 w 747298"/>
                  <a:gd name="connsiteY4" fmla="*/ 5210 h 613402"/>
                  <a:gd name="connsiteX5" fmla="*/ 565116 w 747298"/>
                  <a:gd name="connsiteY5" fmla="*/ 51584 h 613402"/>
                  <a:gd name="connsiteX6" fmla="*/ 565293 w 747298"/>
                  <a:gd name="connsiteY6" fmla="*/ 51698 h 613402"/>
                  <a:gd name="connsiteX7" fmla="*/ 590669 w 747298"/>
                  <a:gd name="connsiteY7" fmla="*/ 68115 h 613402"/>
                  <a:gd name="connsiteX8" fmla="*/ 606362 w 747298"/>
                  <a:gd name="connsiteY8" fmla="*/ 96591 h 613402"/>
                  <a:gd name="connsiteX9" fmla="*/ 606063 w 747298"/>
                  <a:gd name="connsiteY9" fmla="*/ 104482 h 613402"/>
                  <a:gd name="connsiteX10" fmla="*/ 625839 w 747298"/>
                  <a:gd name="connsiteY10" fmla="*/ 90636 h 613402"/>
                  <a:gd name="connsiteX11" fmla="*/ 659976 w 747298"/>
                  <a:gd name="connsiteY11" fmla="*/ 94110 h 613402"/>
                  <a:gd name="connsiteX12" fmla="*/ 692116 w 747298"/>
                  <a:gd name="connsiteY12" fmla="*/ 140484 h 613402"/>
                  <a:gd name="connsiteX13" fmla="*/ 692293 w 747298"/>
                  <a:gd name="connsiteY13" fmla="*/ 140599 h 613402"/>
                  <a:gd name="connsiteX14" fmla="*/ 717669 w 747298"/>
                  <a:gd name="connsiteY14" fmla="*/ 157015 h 613402"/>
                  <a:gd name="connsiteX15" fmla="*/ 733362 w 747298"/>
                  <a:gd name="connsiteY15" fmla="*/ 185491 h 613402"/>
                  <a:gd name="connsiteX16" fmla="*/ 731516 w 747298"/>
                  <a:gd name="connsiteY16" fmla="*/ 234295 h 613402"/>
                  <a:gd name="connsiteX17" fmla="*/ 745002 w 747298"/>
                  <a:gd name="connsiteY17" fmla="*/ 308914 h 613402"/>
                  <a:gd name="connsiteX18" fmla="*/ 703574 w 747298"/>
                  <a:gd name="connsiteY18" fmla="*/ 366752 h 613402"/>
                  <a:gd name="connsiteX19" fmla="*/ 695436 w 747298"/>
                  <a:gd name="connsiteY19" fmla="*/ 369551 h 613402"/>
                  <a:gd name="connsiteX20" fmla="*/ 701260 w 747298"/>
                  <a:gd name="connsiteY20" fmla="*/ 384132 h 613402"/>
                  <a:gd name="connsiteX21" fmla="*/ 700552 w 747298"/>
                  <a:gd name="connsiteY21" fmla="*/ 423215 h 613402"/>
                  <a:gd name="connsiteX22" fmla="*/ 637377 w 747298"/>
                  <a:gd name="connsiteY22" fmla="*/ 488533 h 613402"/>
                  <a:gd name="connsiteX23" fmla="*/ 614761 w 747298"/>
                  <a:gd name="connsiteY23" fmla="*/ 544502 h 613402"/>
                  <a:gd name="connsiteX24" fmla="*/ 537762 w 747298"/>
                  <a:gd name="connsiteY24" fmla="*/ 551279 h 613402"/>
                  <a:gd name="connsiteX25" fmla="*/ 482736 w 747298"/>
                  <a:gd name="connsiteY25" fmla="*/ 610988 h 613402"/>
                  <a:gd name="connsiteX26" fmla="*/ 401831 w 747298"/>
                  <a:gd name="connsiteY26" fmla="*/ 574542 h 613402"/>
                  <a:gd name="connsiteX27" fmla="*/ 281649 w 747298"/>
                  <a:gd name="connsiteY27" fmla="*/ 538532 h 613402"/>
                  <a:gd name="connsiteX28" fmla="*/ 248816 w 747298"/>
                  <a:gd name="connsiteY28" fmla="*/ 529569 h 613402"/>
                  <a:gd name="connsiteX29" fmla="*/ 235953 w 747298"/>
                  <a:gd name="connsiteY29" fmla="*/ 509571 h 613402"/>
                  <a:gd name="connsiteX30" fmla="*/ 221414 w 747298"/>
                  <a:gd name="connsiteY30" fmla="*/ 505779 h 613402"/>
                  <a:gd name="connsiteX31" fmla="*/ 185930 w 747298"/>
                  <a:gd name="connsiteY31" fmla="*/ 472942 h 613402"/>
                  <a:gd name="connsiteX32" fmla="*/ 65749 w 747298"/>
                  <a:gd name="connsiteY32" fmla="*/ 436932 h 613402"/>
                  <a:gd name="connsiteX33" fmla="*/ 12907 w 747298"/>
                  <a:gd name="connsiteY33" fmla="*/ 396861 h 613402"/>
                  <a:gd name="connsiteX34" fmla="*/ 24198 w 747298"/>
                  <a:gd name="connsiteY34" fmla="*/ 342770 h 613402"/>
                  <a:gd name="connsiteX35" fmla="*/ 355 w 747298"/>
                  <a:gd name="connsiteY35" fmla="*/ 287275 h 613402"/>
                  <a:gd name="connsiteX36" fmla="*/ 43898 w 747298"/>
                  <a:gd name="connsiteY36" fmla="*/ 237950 h 613402"/>
                  <a:gd name="connsiteX37" fmla="*/ 44315 w 747298"/>
                  <a:gd name="connsiteY37" fmla="*/ 236649 h 613402"/>
                  <a:gd name="connsiteX38" fmla="*/ 63711 w 747298"/>
                  <a:gd name="connsiteY38" fmla="*/ 165817 h 613402"/>
                  <a:gd name="connsiteX39" fmla="*/ 133715 w 747298"/>
                  <a:gd name="connsiteY39" fmla="*/ 139168 h 613402"/>
                  <a:gd name="connsiteX40" fmla="*/ 155102 w 747298"/>
                  <a:gd name="connsiteY40" fmla="*/ 148360 h 613402"/>
                  <a:gd name="connsiteX41" fmla="*/ 161889 w 747298"/>
                  <a:gd name="connsiteY41" fmla="*/ 144679 h 613402"/>
                  <a:gd name="connsiteX42" fmla="*/ 176855 w 747298"/>
                  <a:gd name="connsiteY42" fmla="*/ 125268 h 613402"/>
                  <a:gd name="connsiteX43" fmla="*/ 178451 w 747298"/>
                  <a:gd name="connsiteY43" fmla="*/ 124418 h 613402"/>
                  <a:gd name="connsiteX44" fmla="*/ 180469 w 747298"/>
                  <a:gd name="connsiteY44" fmla="*/ 97145 h 613402"/>
                  <a:gd name="connsiteX45" fmla="*/ 197061 w 747298"/>
                  <a:gd name="connsiteY45" fmla="*/ 64216 h 613402"/>
                  <a:gd name="connsiteX46" fmla="*/ 291419 w 747298"/>
                  <a:gd name="connsiteY46" fmla="*/ 48034 h 613402"/>
                  <a:gd name="connsiteX47" fmla="*/ 291440 w 747298"/>
                  <a:gd name="connsiteY47" fmla="*/ 48007 h 613402"/>
                  <a:gd name="connsiteX48" fmla="*/ 310205 w 747298"/>
                  <a:gd name="connsiteY48" fmla="*/ 23668 h 613402"/>
                  <a:gd name="connsiteX49" fmla="*/ 386554 w 747298"/>
                  <a:gd name="connsiteY49" fmla="*/ 31235 h 613402"/>
                  <a:gd name="connsiteX50" fmla="*/ 386893 w 747298"/>
                  <a:gd name="connsiteY50" fmla="*/ 30777 h 613402"/>
                  <a:gd name="connsiteX51" fmla="*/ 401796 w 747298"/>
                  <a:gd name="connsiteY51" fmla="*/ 10647 h 613402"/>
                  <a:gd name="connsiteX52" fmla="*/ 423624 w 747298"/>
                  <a:gd name="connsiteY52" fmla="*/ 559 h 61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47298" h="613402">
                    <a:moveTo>
                      <a:pt x="423624" y="559"/>
                    </a:moveTo>
                    <a:cubicBezTo>
                      <a:pt x="432427" y="-874"/>
                      <a:pt x="441224" y="478"/>
                      <a:pt x="449169" y="4219"/>
                    </a:cubicBezTo>
                    <a:lnTo>
                      <a:pt x="469006" y="21687"/>
                    </a:lnTo>
                    <a:lnTo>
                      <a:pt x="469598" y="22209"/>
                    </a:lnTo>
                    <a:cubicBezTo>
                      <a:pt x="485156" y="1195"/>
                      <a:pt x="510890" y="-5705"/>
                      <a:pt x="532976" y="5210"/>
                    </a:cubicBezTo>
                    <a:cubicBezTo>
                      <a:pt x="549806" y="13524"/>
                      <a:pt x="561874" y="30931"/>
                      <a:pt x="565116" y="51584"/>
                    </a:cubicBezTo>
                    <a:lnTo>
                      <a:pt x="565293" y="51698"/>
                    </a:lnTo>
                    <a:lnTo>
                      <a:pt x="590669" y="68115"/>
                    </a:lnTo>
                    <a:cubicBezTo>
                      <a:pt x="597761" y="75853"/>
                      <a:pt x="603210" y="85581"/>
                      <a:pt x="606362" y="96591"/>
                    </a:cubicBezTo>
                    <a:lnTo>
                      <a:pt x="606063" y="104482"/>
                    </a:lnTo>
                    <a:lnTo>
                      <a:pt x="625839" y="90636"/>
                    </a:lnTo>
                    <a:cubicBezTo>
                      <a:pt x="636978" y="87649"/>
                      <a:pt x="648933" y="88653"/>
                      <a:pt x="659976" y="94110"/>
                    </a:cubicBezTo>
                    <a:cubicBezTo>
                      <a:pt x="676806" y="102424"/>
                      <a:pt x="688874" y="119831"/>
                      <a:pt x="692116" y="140484"/>
                    </a:cubicBezTo>
                    <a:lnTo>
                      <a:pt x="692293" y="140599"/>
                    </a:lnTo>
                    <a:lnTo>
                      <a:pt x="717669" y="157015"/>
                    </a:lnTo>
                    <a:cubicBezTo>
                      <a:pt x="724761" y="164753"/>
                      <a:pt x="730210" y="174481"/>
                      <a:pt x="733362" y="185491"/>
                    </a:cubicBezTo>
                    <a:cubicBezTo>
                      <a:pt x="737944" y="201474"/>
                      <a:pt x="737291" y="218834"/>
                      <a:pt x="731516" y="234295"/>
                    </a:cubicBezTo>
                    <a:cubicBezTo>
                      <a:pt x="745711" y="255498"/>
                      <a:pt x="750676" y="282985"/>
                      <a:pt x="745002" y="308914"/>
                    </a:cubicBezTo>
                    <a:cubicBezTo>
                      <a:pt x="739345" y="334768"/>
                      <a:pt x="723886" y="355753"/>
                      <a:pt x="703574" y="366752"/>
                    </a:cubicBezTo>
                    <a:lnTo>
                      <a:pt x="695436" y="369551"/>
                    </a:lnTo>
                    <a:lnTo>
                      <a:pt x="701260" y="384132"/>
                    </a:lnTo>
                    <a:cubicBezTo>
                      <a:pt x="703566" y="396896"/>
                      <a:pt x="703389" y="410250"/>
                      <a:pt x="700552" y="423215"/>
                    </a:cubicBezTo>
                    <a:cubicBezTo>
                      <a:pt x="693010" y="457687"/>
                      <a:pt x="668041" y="483503"/>
                      <a:pt x="637377" y="488533"/>
                    </a:cubicBezTo>
                    <a:cubicBezTo>
                      <a:pt x="637230" y="510049"/>
                      <a:pt x="628979" y="530455"/>
                      <a:pt x="614761" y="544502"/>
                    </a:cubicBezTo>
                    <a:cubicBezTo>
                      <a:pt x="593158" y="565848"/>
                      <a:pt x="561953" y="568591"/>
                      <a:pt x="537762" y="551279"/>
                    </a:cubicBezTo>
                    <a:cubicBezTo>
                      <a:pt x="529938" y="581015"/>
                      <a:pt x="508988" y="603746"/>
                      <a:pt x="482736" y="610988"/>
                    </a:cubicBezTo>
                    <a:cubicBezTo>
                      <a:pt x="451802" y="619521"/>
                      <a:pt x="419516" y="604980"/>
                      <a:pt x="401831" y="574542"/>
                    </a:cubicBezTo>
                    <a:cubicBezTo>
                      <a:pt x="360089" y="603433"/>
                      <a:pt x="305875" y="587194"/>
                      <a:pt x="281649" y="538532"/>
                    </a:cubicBezTo>
                    <a:cubicBezTo>
                      <a:pt x="269750" y="540131"/>
                      <a:pt x="258214" y="536696"/>
                      <a:pt x="248816" y="529569"/>
                    </a:cubicBezTo>
                    <a:lnTo>
                      <a:pt x="235953" y="509571"/>
                    </a:lnTo>
                    <a:lnTo>
                      <a:pt x="221414" y="505779"/>
                    </a:lnTo>
                    <a:cubicBezTo>
                      <a:pt x="207266" y="499406"/>
                      <a:pt x="194773" y="488161"/>
                      <a:pt x="185930" y="472942"/>
                    </a:cubicBezTo>
                    <a:cubicBezTo>
                      <a:pt x="144189" y="501833"/>
                      <a:pt x="89974" y="485594"/>
                      <a:pt x="65749" y="436932"/>
                    </a:cubicBezTo>
                    <a:cubicBezTo>
                      <a:pt x="41951" y="440131"/>
                      <a:pt x="19605" y="423189"/>
                      <a:pt x="12907" y="396861"/>
                    </a:cubicBezTo>
                    <a:cubicBezTo>
                      <a:pt x="8055" y="377812"/>
                      <a:pt x="12344" y="357254"/>
                      <a:pt x="24198" y="342770"/>
                    </a:cubicBezTo>
                    <a:cubicBezTo>
                      <a:pt x="7380" y="331409"/>
                      <a:pt x="-1986" y="309608"/>
                      <a:pt x="355" y="287275"/>
                    </a:cubicBezTo>
                    <a:cubicBezTo>
                      <a:pt x="3102" y="261127"/>
                      <a:pt x="21181" y="240645"/>
                      <a:pt x="43898" y="237950"/>
                    </a:cubicBezTo>
                    <a:cubicBezTo>
                      <a:pt x="44033" y="237513"/>
                      <a:pt x="44180" y="237086"/>
                      <a:pt x="44315" y="236649"/>
                    </a:cubicBezTo>
                    <a:cubicBezTo>
                      <a:pt x="41264" y="210900"/>
                      <a:pt x="48379" y="184932"/>
                      <a:pt x="63711" y="165817"/>
                    </a:cubicBezTo>
                    <a:cubicBezTo>
                      <a:pt x="81880" y="143173"/>
                      <a:pt x="108515" y="133727"/>
                      <a:pt x="133715" y="139168"/>
                    </a:cubicBezTo>
                    <a:lnTo>
                      <a:pt x="155102" y="148360"/>
                    </a:lnTo>
                    <a:lnTo>
                      <a:pt x="161889" y="144679"/>
                    </a:lnTo>
                    <a:lnTo>
                      <a:pt x="176855" y="125268"/>
                    </a:lnTo>
                    <a:lnTo>
                      <a:pt x="178451" y="124418"/>
                    </a:lnTo>
                    <a:lnTo>
                      <a:pt x="180469" y="97145"/>
                    </a:lnTo>
                    <a:cubicBezTo>
                      <a:pt x="183783" y="85045"/>
                      <a:pt x="189395" y="73774"/>
                      <a:pt x="197061" y="64216"/>
                    </a:cubicBezTo>
                    <a:cubicBezTo>
                      <a:pt x="221286" y="34025"/>
                      <a:pt x="260563" y="27296"/>
                      <a:pt x="291419" y="48034"/>
                    </a:cubicBezTo>
                    <a:lnTo>
                      <a:pt x="291440" y="48007"/>
                    </a:lnTo>
                    <a:lnTo>
                      <a:pt x="310205" y="23668"/>
                    </a:lnTo>
                    <a:cubicBezTo>
                      <a:pt x="332904" y="5628"/>
                      <a:pt x="365092" y="6961"/>
                      <a:pt x="386554" y="31235"/>
                    </a:cubicBezTo>
                    <a:lnTo>
                      <a:pt x="386893" y="30777"/>
                    </a:lnTo>
                    <a:lnTo>
                      <a:pt x="401796" y="10647"/>
                    </a:lnTo>
                    <a:cubicBezTo>
                      <a:pt x="408162" y="5378"/>
                      <a:pt x="415626" y="1859"/>
                      <a:pt x="423624" y="55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6" name="グループ化 245">
                <a:extLst>
                  <a:ext uri="{FF2B5EF4-FFF2-40B4-BE49-F238E27FC236}">
                    <a16:creationId xmlns:a16="http://schemas.microsoft.com/office/drawing/2014/main" id="{D5FD0653-6DE0-4795-9420-83942BD2507C}"/>
                  </a:ext>
                </a:extLst>
              </p:cNvPr>
              <p:cNvGrpSpPr/>
              <p:nvPr/>
            </p:nvGrpSpPr>
            <p:grpSpPr>
              <a:xfrm>
                <a:off x="7644278" y="5939984"/>
                <a:ext cx="725021" cy="352717"/>
                <a:chOff x="7644279" y="4589241"/>
                <a:chExt cx="696446" cy="357701"/>
              </a:xfrm>
            </p:grpSpPr>
            <p:grpSp>
              <p:nvGrpSpPr>
                <p:cNvPr id="299" name="グループ化 298">
                  <a:extLst>
                    <a:ext uri="{FF2B5EF4-FFF2-40B4-BE49-F238E27FC236}">
                      <a16:creationId xmlns:a16="http://schemas.microsoft.com/office/drawing/2014/main" id="{0E10971F-07AB-42E5-A43A-FB2F58ED6ECE}"/>
                    </a:ext>
                  </a:extLst>
                </p:cNvPr>
                <p:cNvGrpSpPr/>
                <p:nvPr/>
              </p:nvGrpSpPr>
              <p:grpSpPr>
                <a:xfrm>
                  <a:off x="7720479" y="459876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324" name="フリーフォーム: 図形 323">
                    <a:extLst>
                      <a:ext uri="{FF2B5EF4-FFF2-40B4-BE49-F238E27FC236}">
                        <a16:creationId xmlns:a16="http://schemas.microsoft.com/office/drawing/2014/main" id="{3648CCFD-91D9-4036-89CF-EFA25107330E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5" name="フリーフォーム: 図形 324">
                    <a:extLst>
                      <a:ext uri="{FF2B5EF4-FFF2-40B4-BE49-F238E27FC236}">
                        <a16:creationId xmlns:a16="http://schemas.microsoft.com/office/drawing/2014/main" id="{8C991507-A030-4F19-99C4-574FF70B0EF5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0" name="グループ化 299">
                  <a:extLst>
                    <a:ext uri="{FF2B5EF4-FFF2-40B4-BE49-F238E27FC236}">
                      <a16:creationId xmlns:a16="http://schemas.microsoft.com/office/drawing/2014/main" id="{83337477-19AB-45B8-9D89-F1935B90E11D}"/>
                    </a:ext>
                  </a:extLst>
                </p:cNvPr>
                <p:cNvGrpSpPr/>
                <p:nvPr/>
              </p:nvGrpSpPr>
              <p:grpSpPr>
                <a:xfrm>
                  <a:off x="7726829" y="466861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322" name="フリーフォーム: 図形 321">
                    <a:extLst>
                      <a:ext uri="{FF2B5EF4-FFF2-40B4-BE49-F238E27FC236}">
                        <a16:creationId xmlns:a16="http://schemas.microsoft.com/office/drawing/2014/main" id="{68E7CE22-B72B-45DB-975B-5C5FF2FE4422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3" name="フリーフォーム: 図形 322">
                    <a:extLst>
                      <a:ext uri="{FF2B5EF4-FFF2-40B4-BE49-F238E27FC236}">
                        <a16:creationId xmlns:a16="http://schemas.microsoft.com/office/drawing/2014/main" id="{E2BD8E34-0642-4AD4-AF86-4528024035F1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1" name="グループ化 300">
                  <a:extLst>
                    <a:ext uri="{FF2B5EF4-FFF2-40B4-BE49-F238E27FC236}">
                      <a16:creationId xmlns:a16="http://schemas.microsoft.com/office/drawing/2014/main" id="{D6EC8D44-6B87-438A-8503-AC6B0F43A50F}"/>
                    </a:ext>
                  </a:extLst>
                </p:cNvPr>
                <p:cNvGrpSpPr/>
                <p:nvPr/>
              </p:nvGrpSpPr>
              <p:grpSpPr>
                <a:xfrm>
                  <a:off x="7914154" y="47098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20" name="フリーフォーム: 図形 319">
                    <a:extLst>
                      <a:ext uri="{FF2B5EF4-FFF2-40B4-BE49-F238E27FC236}">
                        <a16:creationId xmlns:a16="http://schemas.microsoft.com/office/drawing/2014/main" id="{4CD2CEB0-5CF7-41F0-AE61-666DFC5B1226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21" name="フリーフォーム: 図形 320">
                    <a:extLst>
                      <a:ext uri="{FF2B5EF4-FFF2-40B4-BE49-F238E27FC236}">
                        <a16:creationId xmlns:a16="http://schemas.microsoft.com/office/drawing/2014/main" id="{54655A54-0AB1-4CD0-B09E-DF1FEFF8B1EE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2" name="グループ化 301">
                  <a:extLst>
                    <a:ext uri="{FF2B5EF4-FFF2-40B4-BE49-F238E27FC236}">
                      <a16:creationId xmlns:a16="http://schemas.microsoft.com/office/drawing/2014/main" id="{2B476BDF-9825-4BAB-AB3C-51E307CC0C4B}"/>
                    </a:ext>
                  </a:extLst>
                </p:cNvPr>
                <p:cNvGrpSpPr/>
                <p:nvPr/>
              </p:nvGrpSpPr>
              <p:grpSpPr>
                <a:xfrm>
                  <a:off x="7806204" y="45987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18" name="フリーフォーム: 図形 317">
                    <a:extLst>
                      <a:ext uri="{FF2B5EF4-FFF2-40B4-BE49-F238E27FC236}">
                        <a16:creationId xmlns:a16="http://schemas.microsoft.com/office/drawing/2014/main" id="{A009C826-991C-4F44-AD5B-C6588A078740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9" name="フリーフォーム: 図形 318">
                    <a:extLst>
                      <a:ext uri="{FF2B5EF4-FFF2-40B4-BE49-F238E27FC236}">
                        <a16:creationId xmlns:a16="http://schemas.microsoft.com/office/drawing/2014/main" id="{E43BBBC2-0D2D-41D9-BF3D-94BEC6661FE3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3" name="グループ化 302">
                  <a:extLst>
                    <a:ext uri="{FF2B5EF4-FFF2-40B4-BE49-F238E27FC236}">
                      <a16:creationId xmlns:a16="http://schemas.microsoft.com/office/drawing/2014/main" id="{F59F3EFE-253D-4A28-94E2-9EA5F5C212E5}"/>
                    </a:ext>
                  </a:extLst>
                </p:cNvPr>
                <p:cNvGrpSpPr/>
                <p:nvPr/>
              </p:nvGrpSpPr>
              <p:grpSpPr>
                <a:xfrm>
                  <a:off x="7999879" y="46463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16" name="フリーフォーム: 図形 315">
                    <a:extLst>
                      <a:ext uri="{FF2B5EF4-FFF2-40B4-BE49-F238E27FC236}">
                        <a16:creationId xmlns:a16="http://schemas.microsoft.com/office/drawing/2014/main" id="{C4A08255-1B05-464C-83C3-099AE9D8CC56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7" name="フリーフォーム: 図形 316">
                    <a:extLst>
                      <a:ext uri="{FF2B5EF4-FFF2-40B4-BE49-F238E27FC236}">
                        <a16:creationId xmlns:a16="http://schemas.microsoft.com/office/drawing/2014/main" id="{FBE84242-9B61-4401-9223-62B5820C4DC0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4" name="グループ化 303">
                  <a:extLst>
                    <a:ext uri="{FF2B5EF4-FFF2-40B4-BE49-F238E27FC236}">
                      <a16:creationId xmlns:a16="http://schemas.microsoft.com/office/drawing/2014/main" id="{711E9468-8888-4529-9603-16B76B24469F}"/>
                    </a:ext>
                  </a:extLst>
                </p:cNvPr>
                <p:cNvGrpSpPr/>
                <p:nvPr/>
              </p:nvGrpSpPr>
              <p:grpSpPr>
                <a:xfrm>
                  <a:off x="7764929" y="47924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14" name="フリーフォーム: 図形 313">
                    <a:extLst>
                      <a:ext uri="{FF2B5EF4-FFF2-40B4-BE49-F238E27FC236}">
                        <a16:creationId xmlns:a16="http://schemas.microsoft.com/office/drawing/2014/main" id="{990950B9-B21B-4F17-B98A-3FBD52D8C7CA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5" name="フリーフォーム: 図形 314">
                    <a:extLst>
                      <a:ext uri="{FF2B5EF4-FFF2-40B4-BE49-F238E27FC236}">
                        <a16:creationId xmlns:a16="http://schemas.microsoft.com/office/drawing/2014/main" id="{B96C4DC2-D56D-47C0-A118-FAB9DDAD0ABC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5" name="グループ化 304">
                  <a:extLst>
                    <a:ext uri="{FF2B5EF4-FFF2-40B4-BE49-F238E27FC236}">
                      <a16:creationId xmlns:a16="http://schemas.microsoft.com/office/drawing/2014/main" id="{CC983D3E-C835-487F-9F56-D1E25B60C69A}"/>
                    </a:ext>
                  </a:extLst>
                </p:cNvPr>
                <p:cNvGrpSpPr/>
                <p:nvPr/>
              </p:nvGrpSpPr>
              <p:grpSpPr>
                <a:xfrm>
                  <a:off x="7666504" y="47289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12" name="フリーフォーム: 図形 311">
                    <a:extLst>
                      <a:ext uri="{FF2B5EF4-FFF2-40B4-BE49-F238E27FC236}">
                        <a16:creationId xmlns:a16="http://schemas.microsoft.com/office/drawing/2014/main" id="{BCC3BC8B-449E-4349-88A0-9D0B5D3FB6CD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3" name="フリーフォーム: 図形 312">
                    <a:extLst>
                      <a:ext uri="{FF2B5EF4-FFF2-40B4-BE49-F238E27FC236}">
                        <a16:creationId xmlns:a16="http://schemas.microsoft.com/office/drawing/2014/main" id="{536C645F-8EE3-4014-BA5F-662F6C1707C7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C6AEF23F-D84C-4294-B506-8D3BF4931CD3}"/>
                    </a:ext>
                  </a:extLst>
                </p:cNvPr>
                <p:cNvGrpSpPr/>
                <p:nvPr/>
              </p:nvGrpSpPr>
              <p:grpSpPr>
                <a:xfrm>
                  <a:off x="7653804" y="45892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10" name="フリーフォーム: 図形 309">
                    <a:extLst>
                      <a:ext uri="{FF2B5EF4-FFF2-40B4-BE49-F238E27FC236}">
                        <a16:creationId xmlns:a16="http://schemas.microsoft.com/office/drawing/2014/main" id="{54B4700D-9B2C-4D30-B309-1D71A9643E02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11" name="フリーフォーム: 図形 310">
                    <a:extLst>
                      <a:ext uri="{FF2B5EF4-FFF2-40B4-BE49-F238E27FC236}">
                        <a16:creationId xmlns:a16="http://schemas.microsoft.com/office/drawing/2014/main" id="{E8B72A3C-88A9-46DC-A407-F275ED037BDC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0674E0A5-2130-49ED-98FA-7DF98D279F83}"/>
                    </a:ext>
                  </a:extLst>
                </p:cNvPr>
                <p:cNvGrpSpPr/>
                <p:nvPr/>
              </p:nvGrpSpPr>
              <p:grpSpPr>
                <a:xfrm>
                  <a:off x="7644279" y="46749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308" name="フリーフォーム: 図形 307">
                    <a:extLst>
                      <a:ext uri="{FF2B5EF4-FFF2-40B4-BE49-F238E27FC236}">
                        <a16:creationId xmlns:a16="http://schemas.microsoft.com/office/drawing/2014/main" id="{C9C7CA05-BB0F-4929-BA0F-E7AD8672E1F5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309" name="フリーフォーム: 図形 308">
                    <a:extLst>
                      <a:ext uri="{FF2B5EF4-FFF2-40B4-BE49-F238E27FC236}">
                        <a16:creationId xmlns:a16="http://schemas.microsoft.com/office/drawing/2014/main" id="{612CED65-67AF-4CFF-919E-2BFF2D9B8290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47" name="グループ化 246">
                <a:extLst>
                  <a:ext uri="{FF2B5EF4-FFF2-40B4-BE49-F238E27FC236}">
                    <a16:creationId xmlns:a16="http://schemas.microsoft.com/office/drawing/2014/main" id="{D0F27AED-E349-48EB-9178-6E8F852BBABE}"/>
                  </a:ext>
                </a:extLst>
              </p:cNvPr>
              <p:cNvGrpSpPr/>
              <p:nvPr/>
            </p:nvGrpSpPr>
            <p:grpSpPr>
              <a:xfrm>
                <a:off x="7796678" y="6117784"/>
                <a:ext cx="725021" cy="352717"/>
                <a:chOff x="7644279" y="4589241"/>
                <a:chExt cx="696446" cy="357701"/>
              </a:xfrm>
            </p:grpSpPr>
            <p:grpSp>
              <p:nvGrpSpPr>
                <p:cNvPr id="272" name="グループ化 271">
                  <a:extLst>
                    <a:ext uri="{FF2B5EF4-FFF2-40B4-BE49-F238E27FC236}">
                      <a16:creationId xmlns:a16="http://schemas.microsoft.com/office/drawing/2014/main" id="{AE74EB2D-104E-4AFA-8228-06AB685CD523}"/>
                    </a:ext>
                  </a:extLst>
                </p:cNvPr>
                <p:cNvGrpSpPr/>
                <p:nvPr/>
              </p:nvGrpSpPr>
              <p:grpSpPr>
                <a:xfrm>
                  <a:off x="7720479" y="459876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297" name="フリーフォーム: 図形 296">
                    <a:extLst>
                      <a:ext uri="{FF2B5EF4-FFF2-40B4-BE49-F238E27FC236}">
                        <a16:creationId xmlns:a16="http://schemas.microsoft.com/office/drawing/2014/main" id="{8A145A8A-5D59-4C66-8D58-6ACEECC845E0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8" name="フリーフォーム: 図形 297">
                    <a:extLst>
                      <a:ext uri="{FF2B5EF4-FFF2-40B4-BE49-F238E27FC236}">
                        <a16:creationId xmlns:a16="http://schemas.microsoft.com/office/drawing/2014/main" id="{2A25F0B1-99EA-4806-9823-F0434124B03D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3" name="グループ化 272">
                  <a:extLst>
                    <a:ext uri="{FF2B5EF4-FFF2-40B4-BE49-F238E27FC236}">
                      <a16:creationId xmlns:a16="http://schemas.microsoft.com/office/drawing/2014/main" id="{C16EEB68-3716-40FB-AC22-FFCDE24607DA}"/>
                    </a:ext>
                  </a:extLst>
                </p:cNvPr>
                <p:cNvGrpSpPr/>
                <p:nvPr/>
              </p:nvGrpSpPr>
              <p:grpSpPr>
                <a:xfrm>
                  <a:off x="7726829" y="466861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295" name="フリーフォーム: 図形 294">
                    <a:extLst>
                      <a:ext uri="{FF2B5EF4-FFF2-40B4-BE49-F238E27FC236}">
                        <a16:creationId xmlns:a16="http://schemas.microsoft.com/office/drawing/2014/main" id="{71282057-3E83-4BD9-A523-F40801DE2EFB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6" name="フリーフォーム: 図形 295">
                    <a:extLst>
                      <a:ext uri="{FF2B5EF4-FFF2-40B4-BE49-F238E27FC236}">
                        <a16:creationId xmlns:a16="http://schemas.microsoft.com/office/drawing/2014/main" id="{BE765007-B9B8-44A8-8730-25663FC469C1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C779E98F-771F-41DC-AC9F-EE1685BF283F}"/>
                    </a:ext>
                  </a:extLst>
                </p:cNvPr>
                <p:cNvGrpSpPr/>
                <p:nvPr/>
              </p:nvGrpSpPr>
              <p:grpSpPr>
                <a:xfrm>
                  <a:off x="7914154" y="47098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93" name="フリーフォーム: 図形 292">
                    <a:extLst>
                      <a:ext uri="{FF2B5EF4-FFF2-40B4-BE49-F238E27FC236}">
                        <a16:creationId xmlns:a16="http://schemas.microsoft.com/office/drawing/2014/main" id="{8AF7AE5B-FF57-4591-BAF2-D9D22F937F43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4" name="フリーフォーム: 図形 293">
                    <a:extLst>
                      <a:ext uri="{FF2B5EF4-FFF2-40B4-BE49-F238E27FC236}">
                        <a16:creationId xmlns:a16="http://schemas.microsoft.com/office/drawing/2014/main" id="{E159077B-9807-4C75-84E5-B82DD53E92C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A8F275AA-7633-4304-852E-414921545153}"/>
                    </a:ext>
                  </a:extLst>
                </p:cNvPr>
                <p:cNvGrpSpPr/>
                <p:nvPr/>
              </p:nvGrpSpPr>
              <p:grpSpPr>
                <a:xfrm>
                  <a:off x="7806204" y="45987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91" name="フリーフォーム: 図形 290">
                    <a:extLst>
                      <a:ext uri="{FF2B5EF4-FFF2-40B4-BE49-F238E27FC236}">
                        <a16:creationId xmlns:a16="http://schemas.microsoft.com/office/drawing/2014/main" id="{070F661A-E973-43A8-A4F6-F485FFB2145C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2" name="フリーフォーム: 図形 291">
                    <a:extLst>
                      <a:ext uri="{FF2B5EF4-FFF2-40B4-BE49-F238E27FC236}">
                        <a16:creationId xmlns:a16="http://schemas.microsoft.com/office/drawing/2014/main" id="{732E5CC6-98B3-4B11-A78C-750A50FCD618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6" name="グループ化 275">
                  <a:extLst>
                    <a:ext uri="{FF2B5EF4-FFF2-40B4-BE49-F238E27FC236}">
                      <a16:creationId xmlns:a16="http://schemas.microsoft.com/office/drawing/2014/main" id="{5354C4FC-BC42-4002-8835-7DAE8595FC5D}"/>
                    </a:ext>
                  </a:extLst>
                </p:cNvPr>
                <p:cNvGrpSpPr/>
                <p:nvPr/>
              </p:nvGrpSpPr>
              <p:grpSpPr>
                <a:xfrm>
                  <a:off x="7999879" y="46463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89" name="フリーフォーム: 図形 288">
                    <a:extLst>
                      <a:ext uri="{FF2B5EF4-FFF2-40B4-BE49-F238E27FC236}">
                        <a16:creationId xmlns:a16="http://schemas.microsoft.com/office/drawing/2014/main" id="{44E90311-C8C9-417F-A475-C5781E89689A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90" name="フリーフォーム: 図形 289">
                    <a:extLst>
                      <a:ext uri="{FF2B5EF4-FFF2-40B4-BE49-F238E27FC236}">
                        <a16:creationId xmlns:a16="http://schemas.microsoft.com/office/drawing/2014/main" id="{642389D9-95A6-4524-AA30-98B016A30EB8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7" name="グループ化 276">
                  <a:extLst>
                    <a:ext uri="{FF2B5EF4-FFF2-40B4-BE49-F238E27FC236}">
                      <a16:creationId xmlns:a16="http://schemas.microsoft.com/office/drawing/2014/main" id="{5D9E2EC5-4386-4F4A-B0B9-0B1A881933BF}"/>
                    </a:ext>
                  </a:extLst>
                </p:cNvPr>
                <p:cNvGrpSpPr/>
                <p:nvPr/>
              </p:nvGrpSpPr>
              <p:grpSpPr>
                <a:xfrm>
                  <a:off x="7764929" y="47924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87" name="フリーフォーム: 図形 286">
                    <a:extLst>
                      <a:ext uri="{FF2B5EF4-FFF2-40B4-BE49-F238E27FC236}">
                        <a16:creationId xmlns:a16="http://schemas.microsoft.com/office/drawing/2014/main" id="{0C8C30C1-B29E-4C9F-ACF7-A2A731310B5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8" name="フリーフォーム: 図形 287">
                    <a:extLst>
                      <a:ext uri="{FF2B5EF4-FFF2-40B4-BE49-F238E27FC236}">
                        <a16:creationId xmlns:a16="http://schemas.microsoft.com/office/drawing/2014/main" id="{90FA267D-A31C-4B4B-B330-1BE60A5C1118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8" name="グループ化 277">
                  <a:extLst>
                    <a:ext uri="{FF2B5EF4-FFF2-40B4-BE49-F238E27FC236}">
                      <a16:creationId xmlns:a16="http://schemas.microsoft.com/office/drawing/2014/main" id="{D7F5C327-6B92-4C2A-8FBA-048CB8C925C0}"/>
                    </a:ext>
                  </a:extLst>
                </p:cNvPr>
                <p:cNvGrpSpPr/>
                <p:nvPr/>
              </p:nvGrpSpPr>
              <p:grpSpPr>
                <a:xfrm>
                  <a:off x="7666504" y="47289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85" name="フリーフォーム: 図形 284">
                    <a:extLst>
                      <a:ext uri="{FF2B5EF4-FFF2-40B4-BE49-F238E27FC236}">
                        <a16:creationId xmlns:a16="http://schemas.microsoft.com/office/drawing/2014/main" id="{ADE3224E-C1C4-4E95-ACF4-17A93744C37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6" name="フリーフォーム: 図形 285">
                    <a:extLst>
                      <a:ext uri="{FF2B5EF4-FFF2-40B4-BE49-F238E27FC236}">
                        <a16:creationId xmlns:a16="http://schemas.microsoft.com/office/drawing/2014/main" id="{345D138D-15D7-4644-87BC-B75545EFC7FE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79" name="グループ化 278">
                  <a:extLst>
                    <a:ext uri="{FF2B5EF4-FFF2-40B4-BE49-F238E27FC236}">
                      <a16:creationId xmlns:a16="http://schemas.microsoft.com/office/drawing/2014/main" id="{0D25BB4A-7B4A-4435-B50C-1062D0DA91E5}"/>
                    </a:ext>
                  </a:extLst>
                </p:cNvPr>
                <p:cNvGrpSpPr/>
                <p:nvPr/>
              </p:nvGrpSpPr>
              <p:grpSpPr>
                <a:xfrm>
                  <a:off x="7653804" y="45892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83" name="フリーフォーム: 図形 282">
                    <a:extLst>
                      <a:ext uri="{FF2B5EF4-FFF2-40B4-BE49-F238E27FC236}">
                        <a16:creationId xmlns:a16="http://schemas.microsoft.com/office/drawing/2014/main" id="{35AC6BD7-B855-41F5-9CF3-CFC4DF67481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4" name="フリーフォーム: 図形 283">
                    <a:extLst>
                      <a:ext uri="{FF2B5EF4-FFF2-40B4-BE49-F238E27FC236}">
                        <a16:creationId xmlns:a16="http://schemas.microsoft.com/office/drawing/2014/main" id="{B064343C-47E7-4BAB-9FCE-C36F0E1967E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78E3A7BF-6E03-4CD5-8016-5525C24BA9A2}"/>
                    </a:ext>
                  </a:extLst>
                </p:cNvPr>
                <p:cNvGrpSpPr/>
                <p:nvPr/>
              </p:nvGrpSpPr>
              <p:grpSpPr>
                <a:xfrm>
                  <a:off x="7644279" y="46749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281" name="フリーフォーム: 図形 280">
                    <a:extLst>
                      <a:ext uri="{FF2B5EF4-FFF2-40B4-BE49-F238E27FC236}">
                        <a16:creationId xmlns:a16="http://schemas.microsoft.com/office/drawing/2014/main" id="{B1405F64-C08F-48FD-9210-038B2693F5A7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82" name="フリーフォーム: 図形 281">
                    <a:extLst>
                      <a:ext uri="{FF2B5EF4-FFF2-40B4-BE49-F238E27FC236}">
                        <a16:creationId xmlns:a16="http://schemas.microsoft.com/office/drawing/2014/main" id="{92FE994B-A431-4022-902D-2BFC6AF578A5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C84197CC-11F7-4709-8992-BD9BAE9E9501}"/>
                  </a:ext>
                </a:extLst>
              </p:cNvPr>
              <p:cNvSpPr/>
              <p:nvPr/>
            </p:nvSpPr>
            <p:spPr>
              <a:xfrm rot="20926554">
                <a:off x="6563733" y="6194618"/>
                <a:ext cx="613476" cy="503557"/>
              </a:xfrm>
              <a:custGeom>
                <a:avLst/>
                <a:gdLst>
                  <a:gd name="connsiteX0" fmla="*/ 423624 w 747298"/>
                  <a:gd name="connsiteY0" fmla="*/ 559 h 613402"/>
                  <a:gd name="connsiteX1" fmla="*/ 449169 w 747298"/>
                  <a:gd name="connsiteY1" fmla="*/ 4219 h 613402"/>
                  <a:gd name="connsiteX2" fmla="*/ 469006 w 747298"/>
                  <a:gd name="connsiteY2" fmla="*/ 21687 h 613402"/>
                  <a:gd name="connsiteX3" fmla="*/ 469598 w 747298"/>
                  <a:gd name="connsiteY3" fmla="*/ 22209 h 613402"/>
                  <a:gd name="connsiteX4" fmla="*/ 532976 w 747298"/>
                  <a:gd name="connsiteY4" fmla="*/ 5210 h 613402"/>
                  <a:gd name="connsiteX5" fmla="*/ 565116 w 747298"/>
                  <a:gd name="connsiteY5" fmla="*/ 51584 h 613402"/>
                  <a:gd name="connsiteX6" fmla="*/ 565293 w 747298"/>
                  <a:gd name="connsiteY6" fmla="*/ 51698 h 613402"/>
                  <a:gd name="connsiteX7" fmla="*/ 590669 w 747298"/>
                  <a:gd name="connsiteY7" fmla="*/ 68115 h 613402"/>
                  <a:gd name="connsiteX8" fmla="*/ 606362 w 747298"/>
                  <a:gd name="connsiteY8" fmla="*/ 96591 h 613402"/>
                  <a:gd name="connsiteX9" fmla="*/ 606063 w 747298"/>
                  <a:gd name="connsiteY9" fmla="*/ 104482 h 613402"/>
                  <a:gd name="connsiteX10" fmla="*/ 625839 w 747298"/>
                  <a:gd name="connsiteY10" fmla="*/ 90636 h 613402"/>
                  <a:gd name="connsiteX11" fmla="*/ 659976 w 747298"/>
                  <a:gd name="connsiteY11" fmla="*/ 94110 h 613402"/>
                  <a:gd name="connsiteX12" fmla="*/ 692116 w 747298"/>
                  <a:gd name="connsiteY12" fmla="*/ 140484 h 613402"/>
                  <a:gd name="connsiteX13" fmla="*/ 692293 w 747298"/>
                  <a:gd name="connsiteY13" fmla="*/ 140599 h 613402"/>
                  <a:gd name="connsiteX14" fmla="*/ 717669 w 747298"/>
                  <a:gd name="connsiteY14" fmla="*/ 157015 h 613402"/>
                  <a:gd name="connsiteX15" fmla="*/ 733362 w 747298"/>
                  <a:gd name="connsiteY15" fmla="*/ 185491 h 613402"/>
                  <a:gd name="connsiteX16" fmla="*/ 731516 w 747298"/>
                  <a:gd name="connsiteY16" fmla="*/ 234295 h 613402"/>
                  <a:gd name="connsiteX17" fmla="*/ 745002 w 747298"/>
                  <a:gd name="connsiteY17" fmla="*/ 308914 h 613402"/>
                  <a:gd name="connsiteX18" fmla="*/ 703574 w 747298"/>
                  <a:gd name="connsiteY18" fmla="*/ 366752 h 613402"/>
                  <a:gd name="connsiteX19" fmla="*/ 695436 w 747298"/>
                  <a:gd name="connsiteY19" fmla="*/ 369551 h 613402"/>
                  <a:gd name="connsiteX20" fmla="*/ 701260 w 747298"/>
                  <a:gd name="connsiteY20" fmla="*/ 384132 h 613402"/>
                  <a:gd name="connsiteX21" fmla="*/ 700552 w 747298"/>
                  <a:gd name="connsiteY21" fmla="*/ 423215 h 613402"/>
                  <a:gd name="connsiteX22" fmla="*/ 637377 w 747298"/>
                  <a:gd name="connsiteY22" fmla="*/ 488533 h 613402"/>
                  <a:gd name="connsiteX23" fmla="*/ 614761 w 747298"/>
                  <a:gd name="connsiteY23" fmla="*/ 544502 h 613402"/>
                  <a:gd name="connsiteX24" fmla="*/ 537762 w 747298"/>
                  <a:gd name="connsiteY24" fmla="*/ 551279 h 613402"/>
                  <a:gd name="connsiteX25" fmla="*/ 482736 w 747298"/>
                  <a:gd name="connsiteY25" fmla="*/ 610988 h 613402"/>
                  <a:gd name="connsiteX26" fmla="*/ 401831 w 747298"/>
                  <a:gd name="connsiteY26" fmla="*/ 574542 h 613402"/>
                  <a:gd name="connsiteX27" fmla="*/ 281649 w 747298"/>
                  <a:gd name="connsiteY27" fmla="*/ 538532 h 613402"/>
                  <a:gd name="connsiteX28" fmla="*/ 248816 w 747298"/>
                  <a:gd name="connsiteY28" fmla="*/ 529569 h 613402"/>
                  <a:gd name="connsiteX29" fmla="*/ 235953 w 747298"/>
                  <a:gd name="connsiteY29" fmla="*/ 509571 h 613402"/>
                  <a:gd name="connsiteX30" fmla="*/ 221414 w 747298"/>
                  <a:gd name="connsiteY30" fmla="*/ 505779 h 613402"/>
                  <a:gd name="connsiteX31" fmla="*/ 185930 w 747298"/>
                  <a:gd name="connsiteY31" fmla="*/ 472942 h 613402"/>
                  <a:gd name="connsiteX32" fmla="*/ 65749 w 747298"/>
                  <a:gd name="connsiteY32" fmla="*/ 436932 h 613402"/>
                  <a:gd name="connsiteX33" fmla="*/ 12907 w 747298"/>
                  <a:gd name="connsiteY33" fmla="*/ 396861 h 613402"/>
                  <a:gd name="connsiteX34" fmla="*/ 24198 w 747298"/>
                  <a:gd name="connsiteY34" fmla="*/ 342770 h 613402"/>
                  <a:gd name="connsiteX35" fmla="*/ 355 w 747298"/>
                  <a:gd name="connsiteY35" fmla="*/ 287275 h 613402"/>
                  <a:gd name="connsiteX36" fmla="*/ 43898 w 747298"/>
                  <a:gd name="connsiteY36" fmla="*/ 237950 h 613402"/>
                  <a:gd name="connsiteX37" fmla="*/ 44315 w 747298"/>
                  <a:gd name="connsiteY37" fmla="*/ 236649 h 613402"/>
                  <a:gd name="connsiteX38" fmla="*/ 63711 w 747298"/>
                  <a:gd name="connsiteY38" fmla="*/ 165817 h 613402"/>
                  <a:gd name="connsiteX39" fmla="*/ 133715 w 747298"/>
                  <a:gd name="connsiteY39" fmla="*/ 139168 h 613402"/>
                  <a:gd name="connsiteX40" fmla="*/ 155102 w 747298"/>
                  <a:gd name="connsiteY40" fmla="*/ 148360 h 613402"/>
                  <a:gd name="connsiteX41" fmla="*/ 161889 w 747298"/>
                  <a:gd name="connsiteY41" fmla="*/ 144679 h 613402"/>
                  <a:gd name="connsiteX42" fmla="*/ 176855 w 747298"/>
                  <a:gd name="connsiteY42" fmla="*/ 125268 h 613402"/>
                  <a:gd name="connsiteX43" fmla="*/ 178451 w 747298"/>
                  <a:gd name="connsiteY43" fmla="*/ 124418 h 613402"/>
                  <a:gd name="connsiteX44" fmla="*/ 180469 w 747298"/>
                  <a:gd name="connsiteY44" fmla="*/ 97145 h 613402"/>
                  <a:gd name="connsiteX45" fmla="*/ 197061 w 747298"/>
                  <a:gd name="connsiteY45" fmla="*/ 64216 h 613402"/>
                  <a:gd name="connsiteX46" fmla="*/ 291419 w 747298"/>
                  <a:gd name="connsiteY46" fmla="*/ 48034 h 613402"/>
                  <a:gd name="connsiteX47" fmla="*/ 291440 w 747298"/>
                  <a:gd name="connsiteY47" fmla="*/ 48007 h 613402"/>
                  <a:gd name="connsiteX48" fmla="*/ 310205 w 747298"/>
                  <a:gd name="connsiteY48" fmla="*/ 23668 h 613402"/>
                  <a:gd name="connsiteX49" fmla="*/ 386554 w 747298"/>
                  <a:gd name="connsiteY49" fmla="*/ 31235 h 613402"/>
                  <a:gd name="connsiteX50" fmla="*/ 386893 w 747298"/>
                  <a:gd name="connsiteY50" fmla="*/ 30777 h 613402"/>
                  <a:gd name="connsiteX51" fmla="*/ 401796 w 747298"/>
                  <a:gd name="connsiteY51" fmla="*/ 10647 h 613402"/>
                  <a:gd name="connsiteX52" fmla="*/ 423624 w 747298"/>
                  <a:gd name="connsiteY52" fmla="*/ 559 h 61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47298" h="613402">
                    <a:moveTo>
                      <a:pt x="423624" y="559"/>
                    </a:moveTo>
                    <a:cubicBezTo>
                      <a:pt x="432427" y="-874"/>
                      <a:pt x="441224" y="478"/>
                      <a:pt x="449169" y="4219"/>
                    </a:cubicBezTo>
                    <a:lnTo>
                      <a:pt x="469006" y="21687"/>
                    </a:lnTo>
                    <a:lnTo>
                      <a:pt x="469598" y="22209"/>
                    </a:lnTo>
                    <a:cubicBezTo>
                      <a:pt x="485156" y="1195"/>
                      <a:pt x="510890" y="-5705"/>
                      <a:pt x="532976" y="5210"/>
                    </a:cubicBezTo>
                    <a:cubicBezTo>
                      <a:pt x="549806" y="13524"/>
                      <a:pt x="561874" y="30931"/>
                      <a:pt x="565116" y="51584"/>
                    </a:cubicBezTo>
                    <a:lnTo>
                      <a:pt x="565293" y="51698"/>
                    </a:lnTo>
                    <a:lnTo>
                      <a:pt x="590669" y="68115"/>
                    </a:lnTo>
                    <a:cubicBezTo>
                      <a:pt x="597761" y="75853"/>
                      <a:pt x="603210" y="85581"/>
                      <a:pt x="606362" y="96591"/>
                    </a:cubicBezTo>
                    <a:lnTo>
                      <a:pt x="606063" y="104482"/>
                    </a:lnTo>
                    <a:lnTo>
                      <a:pt x="625839" y="90636"/>
                    </a:lnTo>
                    <a:cubicBezTo>
                      <a:pt x="636978" y="87649"/>
                      <a:pt x="648933" y="88653"/>
                      <a:pt x="659976" y="94110"/>
                    </a:cubicBezTo>
                    <a:cubicBezTo>
                      <a:pt x="676806" y="102424"/>
                      <a:pt x="688874" y="119831"/>
                      <a:pt x="692116" y="140484"/>
                    </a:cubicBezTo>
                    <a:lnTo>
                      <a:pt x="692293" y="140599"/>
                    </a:lnTo>
                    <a:lnTo>
                      <a:pt x="717669" y="157015"/>
                    </a:lnTo>
                    <a:cubicBezTo>
                      <a:pt x="724761" y="164753"/>
                      <a:pt x="730210" y="174481"/>
                      <a:pt x="733362" y="185491"/>
                    </a:cubicBezTo>
                    <a:cubicBezTo>
                      <a:pt x="737944" y="201474"/>
                      <a:pt x="737291" y="218834"/>
                      <a:pt x="731516" y="234295"/>
                    </a:cubicBezTo>
                    <a:cubicBezTo>
                      <a:pt x="745711" y="255498"/>
                      <a:pt x="750676" y="282985"/>
                      <a:pt x="745002" y="308914"/>
                    </a:cubicBezTo>
                    <a:cubicBezTo>
                      <a:pt x="739345" y="334768"/>
                      <a:pt x="723886" y="355753"/>
                      <a:pt x="703574" y="366752"/>
                    </a:cubicBezTo>
                    <a:lnTo>
                      <a:pt x="695436" y="369551"/>
                    </a:lnTo>
                    <a:lnTo>
                      <a:pt x="701260" y="384132"/>
                    </a:lnTo>
                    <a:cubicBezTo>
                      <a:pt x="703566" y="396896"/>
                      <a:pt x="703389" y="410250"/>
                      <a:pt x="700552" y="423215"/>
                    </a:cubicBezTo>
                    <a:cubicBezTo>
                      <a:pt x="693010" y="457687"/>
                      <a:pt x="668041" y="483503"/>
                      <a:pt x="637377" y="488533"/>
                    </a:cubicBezTo>
                    <a:cubicBezTo>
                      <a:pt x="637230" y="510049"/>
                      <a:pt x="628979" y="530455"/>
                      <a:pt x="614761" y="544502"/>
                    </a:cubicBezTo>
                    <a:cubicBezTo>
                      <a:pt x="593158" y="565848"/>
                      <a:pt x="561953" y="568591"/>
                      <a:pt x="537762" y="551279"/>
                    </a:cubicBezTo>
                    <a:cubicBezTo>
                      <a:pt x="529938" y="581015"/>
                      <a:pt x="508988" y="603746"/>
                      <a:pt x="482736" y="610988"/>
                    </a:cubicBezTo>
                    <a:cubicBezTo>
                      <a:pt x="451802" y="619521"/>
                      <a:pt x="419516" y="604980"/>
                      <a:pt x="401831" y="574542"/>
                    </a:cubicBezTo>
                    <a:cubicBezTo>
                      <a:pt x="360089" y="603433"/>
                      <a:pt x="305875" y="587194"/>
                      <a:pt x="281649" y="538532"/>
                    </a:cubicBezTo>
                    <a:cubicBezTo>
                      <a:pt x="269750" y="540131"/>
                      <a:pt x="258214" y="536696"/>
                      <a:pt x="248816" y="529569"/>
                    </a:cubicBezTo>
                    <a:lnTo>
                      <a:pt x="235953" y="509571"/>
                    </a:lnTo>
                    <a:lnTo>
                      <a:pt x="221414" y="505779"/>
                    </a:lnTo>
                    <a:cubicBezTo>
                      <a:pt x="207266" y="499406"/>
                      <a:pt x="194773" y="488161"/>
                      <a:pt x="185930" y="472942"/>
                    </a:cubicBezTo>
                    <a:cubicBezTo>
                      <a:pt x="144189" y="501833"/>
                      <a:pt x="89974" y="485594"/>
                      <a:pt x="65749" y="436932"/>
                    </a:cubicBezTo>
                    <a:cubicBezTo>
                      <a:pt x="41951" y="440131"/>
                      <a:pt x="19605" y="423189"/>
                      <a:pt x="12907" y="396861"/>
                    </a:cubicBezTo>
                    <a:cubicBezTo>
                      <a:pt x="8055" y="377812"/>
                      <a:pt x="12344" y="357254"/>
                      <a:pt x="24198" y="342770"/>
                    </a:cubicBezTo>
                    <a:cubicBezTo>
                      <a:pt x="7380" y="331409"/>
                      <a:pt x="-1986" y="309608"/>
                      <a:pt x="355" y="287275"/>
                    </a:cubicBezTo>
                    <a:cubicBezTo>
                      <a:pt x="3102" y="261127"/>
                      <a:pt x="21181" y="240645"/>
                      <a:pt x="43898" y="237950"/>
                    </a:cubicBezTo>
                    <a:cubicBezTo>
                      <a:pt x="44033" y="237513"/>
                      <a:pt x="44180" y="237086"/>
                      <a:pt x="44315" y="236649"/>
                    </a:cubicBezTo>
                    <a:cubicBezTo>
                      <a:pt x="41264" y="210900"/>
                      <a:pt x="48379" y="184932"/>
                      <a:pt x="63711" y="165817"/>
                    </a:cubicBezTo>
                    <a:cubicBezTo>
                      <a:pt x="81880" y="143173"/>
                      <a:pt x="108515" y="133727"/>
                      <a:pt x="133715" y="139168"/>
                    </a:cubicBezTo>
                    <a:lnTo>
                      <a:pt x="155102" y="148360"/>
                    </a:lnTo>
                    <a:lnTo>
                      <a:pt x="161889" y="144679"/>
                    </a:lnTo>
                    <a:lnTo>
                      <a:pt x="176855" y="125268"/>
                    </a:lnTo>
                    <a:lnTo>
                      <a:pt x="178451" y="124418"/>
                    </a:lnTo>
                    <a:lnTo>
                      <a:pt x="180469" y="97145"/>
                    </a:lnTo>
                    <a:cubicBezTo>
                      <a:pt x="183783" y="85045"/>
                      <a:pt x="189395" y="73774"/>
                      <a:pt x="197061" y="64216"/>
                    </a:cubicBezTo>
                    <a:cubicBezTo>
                      <a:pt x="221286" y="34025"/>
                      <a:pt x="260563" y="27296"/>
                      <a:pt x="291419" y="48034"/>
                    </a:cubicBezTo>
                    <a:lnTo>
                      <a:pt x="291440" y="48007"/>
                    </a:lnTo>
                    <a:lnTo>
                      <a:pt x="310205" y="23668"/>
                    </a:lnTo>
                    <a:cubicBezTo>
                      <a:pt x="332904" y="5628"/>
                      <a:pt x="365092" y="6961"/>
                      <a:pt x="386554" y="31235"/>
                    </a:cubicBezTo>
                    <a:lnTo>
                      <a:pt x="386893" y="30777"/>
                    </a:lnTo>
                    <a:lnTo>
                      <a:pt x="401796" y="10647"/>
                    </a:lnTo>
                    <a:cubicBezTo>
                      <a:pt x="408162" y="5378"/>
                      <a:pt x="415626" y="1859"/>
                      <a:pt x="423624" y="55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FC4D63B8-CD37-4A33-BACF-9D7CA2A6DA8C}"/>
                  </a:ext>
                </a:extLst>
              </p:cNvPr>
              <p:cNvGrpSpPr/>
              <p:nvPr/>
            </p:nvGrpSpPr>
            <p:grpSpPr>
              <a:xfrm>
                <a:off x="7081230" y="5961109"/>
                <a:ext cx="651430" cy="353025"/>
                <a:chOff x="1525180" y="6076461"/>
                <a:chExt cx="1536800" cy="832827"/>
              </a:xfrm>
              <a:solidFill>
                <a:srgbClr val="70AD47">
                  <a:lumMod val="20000"/>
                  <a:lumOff val="80000"/>
                </a:srgbClr>
              </a:solidFill>
            </p:grpSpPr>
            <p:sp>
              <p:nvSpPr>
                <p:cNvPr id="250" name="円: 塗りつぶしなし 249">
                  <a:extLst>
                    <a:ext uri="{FF2B5EF4-FFF2-40B4-BE49-F238E27FC236}">
                      <a16:creationId xmlns:a16="http://schemas.microsoft.com/office/drawing/2014/main" id="{63108BFA-4D56-4426-9344-E0586ECC5973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円: 塗りつぶしなし 250">
                  <a:extLst>
                    <a:ext uri="{FF2B5EF4-FFF2-40B4-BE49-F238E27FC236}">
                      <a16:creationId xmlns:a16="http://schemas.microsoft.com/office/drawing/2014/main" id="{660079DC-F3C6-4B9A-9E8B-E345F6BDAEA0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2" name="円: 塗りつぶしなし 251">
                  <a:extLst>
                    <a:ext uri="{FF2B5EF4-FFF2-40B4-BE49-F238E27FC236}">
                      <a16:creationId xmlns:a16="http://schemas.microsoft.com/office/drawing/2014/main" id="{4B0862FE-ED5B-4A27-B7B5-C251AB18591E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円: 塗りつぶしなし 252">
                  <a:extLst>
                    <a:ext uri="{FF2B5EF4-FFF2-40B4-BE49-F238E27FC236}">
                      <a16:creationId xmlns:a16="http://schemas.microsoft.com/office/drawing/2014/main" id="{5DE09707-F1EA-4630-AC66-CC0B081B1726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4" name="円: 塗りつぶしなし 253">
                  <a:extLst>
                    <a:ext uri="{FF2B5EF4-FFF2-40B4-BE49-F238E27FC236}">
                      <a16:creationId xmlns:a16="http://schemas.microsoft.com/office/drawing/2014/main" id="{2F73DD2B-2FD6-4E0D-91F6-A4022B126D1E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5" name="円: 塗りつぶしなし 254">
                  <a:extLst>
                    <a:ext uri="{FF2B5EF4-FFF2-40B4-BE49-F238E27FC236}">
                      <a16:creationId xmlns:a16="http://schemas.microsoft.com/office/drawing/2014/main" id="{93699F6B-F7CD-4687-9945-71FF4E09116F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6" name="円: 塗りつぶしなし 255">
                  <a:extLst>
                    <a:ext uri="{FF2B5EF4-FFF2-40B4-BE49-F238E27FC236}">
                      <a16:creationId xmlns:a16="http://schemas.microsoft.com/office/drawing/2014/main" id="{945A8E28-4688-44FA-A9E3-F62BC165EFCE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7" name="円: 塗りつぶしなし 256">
                  <a:extLst>
                    <a:ext uri="{FF2B5EF4-FFF2-40B4-BE49-F238E27FC236}">
                      <a16:creationId xmlns:a16="http://schemas.microsoft.com/office/drawing/2014/main" id="{DE9D599C-A569-492D-B5E8-D455E9AEC35F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8" name="円: 塗りつぶしなし 257">
                  <a:extLst>
                    <a:ext uri="{FF2B5EF4-FFF2-40B4-BE49-F238E27FC236}">
                      <a16:creationId xmlns:a16="http://schemas.microsoft.com/office/drawing/2014/main" id="{407BC8BA-6D89-4521-99BC-1DEBF62EFC78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9" name="円: 塗りつぶしなし 258">
                  <a:extLst>
                    <a:ext uri="{FF2B5EF4-FFF2-40B4-BE49-F238E27FC236}">
                      <a16:creationId xmlns:a16="http://schemas.microsoft.com/office/drawing/2014/main" id="{70F206B6-ED49-4E57-B162-AF799379146B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0" name="円: 塗りつぶしなし 259">
                  <a:extLst>
                    <a:ext uri="{FF2B5EF4-FFF2-40B4-BE49-F238E27FC236}">
                      <a16:creationId xmlns:a16="http://schemas.microsoft.com/office/drawing/2014/main" id="{50FB6429-537E-4A16-98B3-C6FFA85E79DC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1" name="円: 塗りつぶしなし 260">
                  <a:extLst>
                    <a:ext uri="{FF2B5EF4-FFF2-40B4-BE49-F238E27FC236}">
                      <a16:creationId xmlns:a16="http://schemas.microsoft.com/office/drawing/2014/main" id="{8AC0164D-DAD0-4704-8260-C945D5898262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2" name="円: 塗りつぶしなし 261">
                  <a:extLst>
                    <a:ext uri="{FF2B5EF4-FFF2-40B4-BE49-F238E27FC236}">
                      <a16:creationId xmlns:a16="http://schemas.microsoft.com/office/drawing/2014/main" id="{E237D849-975E-48D0-9C08-08C4EC0E5BD1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3" name="円: 塗りつぶしなし 262">
                  <a:extLst>
                    <a:ext uri="{FF2B5EF4-FFF2-40B4-BE49-F238E27FC236}">
                      <a16:creationId xmlns:a16="http://schemas.microsoft.com/office/drawing/2014/main" id="{985BD1E0-4D28-43F1-AB70-45D479CCE2C4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4" name="円: 塗りつぶしなし 263">
                  <a:extLst>
                    <a:ext uri="{FF2B5EF4-FFF2-40B4-BE49-F238E27FC236}">
                      <a16:creationId xmlns:a16="http://schemas.microsoft.com/office/drawing/2014/main" id="{837DA37E-819D-4BC5-B266-3297DF8BA1C9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5" name="円: 塗りつぶしなし 264">
                  <a:extLst>
                    <a:ext uri="{FF2B5EF4-FFF2-40B4-BE49-F238E27FC236}">
                      <a16:creationId xmlns:a16="http://schemas.microsoft.com/office/drawing/2014/main" id="{941E2726-B3C5-4D27-95F7-5DD456D18C9D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6" name="円: 塗りつぶしなし 265">
                  <a:extLst>
                    <a:ext uri="{FF2B5EF4-FFF2-40B4-BE49-F238E27FC236}">
                      <a16:creationId xmlns:a16="http://schemas.microsoft.com/office/drawing/2014/main" id="{18F5A0D3-EBDA-4FC1-B083-8A4277FA45F8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円: 塗りつぶしなし 266">
                  <a:extLst>
                    <a:ext uri="{FF2B5EF4-FFF2-40B4-BE49-F238E27FC236}">
                      <a16:creationId xmlns:a16="http://schemas.microsoft.com/office/drawing/2014/main" id="{96C5D8AE-A284-4059-A217-3A9C4E6906E9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円: 塗りつぶしなし 267">
                  <a:extLst>
                    <a:ext uri="{FF2B5EF4-FFF2-40B4-BE49-F238E27FC236}">
                      <a16:creationId xmlns:a16="http://schemas.microsoft.com/office/drawing/2014/main" id="{102EBF22-8992-4B57-B761-C669FBDBC5CD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円: 塗りつぶしなし 268">
                  <a:extLst>
                    <a:ext uri="{FF2B5EF4-FFF2-40B4-BE49-F238E27FC236}">
                      <a16:creationId xmlns:a16="http://schemas.microsoft.com/office/drawing/2014/main" id="{00AE8E5D-9F3A-4C53-8C5A-E0D96B13FB36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円: 塗りつぶしなし 269">
                  <a:extLst>
                    <a:ext uri="{FF2B5EF4-FFF2-40B4-BE49-F238E27FC236}">
                      <a16:creationId xmlns:a16="http://schemas.microsoft.com/office/drawing/2014/main" id="{777C43FC-AE86-4E38-880A-4B1531168F6C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円: 塗りつぶしなし 270">
                  <a:extLst>
                    <a:ext uri="{FF2B5EF4-FFF2-40B4-BE49-F238E27FC236}">
                      <a16:creationId xmlns:a16="http://schemas.microsoft.com/office/drawing/2014/main" id="{2995EE2F-C10F-431C-9D22-334213907E82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sp>
        <p:nvSpPr>
          <p:cNvPr id="330" name="テキスト ボックス 329">
            <a:extLst>
              <a:ext uri="{FF2B5EF4-FFF2-40B4-BE49-F238E27FC236}">
                <a16:creationId xmlns:a16="http://schemas.microsoft.com/office/drawing/2014/main" id="{963BEA33-80B8-4BDC-99F4-C74A2A62C652}"/>
              </a:ext>
            </a:extLst>
          </p:cNvPr>
          <p:cNvSpPr txBox="1"/>
          <p:nvPr/>
        </p:nvSpPr>
        <p:spPr>
          <a:xfrm>
            <a:off x="569830" y="6369644"/>
            <a:ext cx="1005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越前そば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1" name="グループ化 330">
            <a:extLst>
              <a:ext uri="{FF2B5EF4-FFF2-40B4-BE49-F238E27FC236}">
                <a16:creationId xmlns:a16="http://schemas.microsoft.com/office/drawing/2014/main" id="{5E2D76C1-37BB-4366-970F-DAD221E30087}"/>
              </a:ext>
            </a:extLst>
          </p:cNvPr>
          <p:cNvGrpSpPr/>
          <p:nvPr/>
        </p:nvGrpSpPr>
        <p:grpSpPr>
          <a:xfrm>
            <a:off x="4134829" y="5390581"/>
            <a:ext cx="1372148" cy="1193477"/>
            <a:chOff x="-382346" y="3494073"/>
            <a:chExt cx="3293100" cy="2357966"/>
          </a:xfrm>
        </p:grpSpPr>
        <p:grpSp>
          <p:nvGrpSpPr>
            <p:cNvPr id="332" name="グループ化 331">
              <a:extLst>
                <a:ext uri="{FF2B5EF4-FFF2-40B4-BE49-F238E27FC236}">
                  <a16:creationId xmlns:a16="http://schemas.microsoft.com/office/drawing/2014/main" id="{EF2AD221-D89A-4925-B983-B2432F7C7190}"/>
                </a:ext>
              </a:extLst>
            </p:cNvPr>
            <p:cNvGrpSpPr/>
            <p:nvPr/>
          </p:nvGrpSpPr>
          <p:grpSpPr>
            <a:xfrm>
              <a:off x="-382346" y="3494073"/>
              <a:ext cx="2027629" cy="1425391"/>
              <a:chOff x="-449285" y="3529423"/>
              <a:chExt cx="2027629" cy="1425391"/>
            </a:xfrm>
          </p:grpSpPr>
          <p:sp>
            <p:nvSpPr>
              <p:cNvPr id="341" name="楕円 63">
                <a:extLst>
                  <a:ext uri="{FF2B5EF4-FFF2-40B4-BE49-F238E27FC236}">
                    <a16:creationId xmlns:a16="http://schemas.microsoft.com/office/drawing/2014/main" id="{8C88CDCC-89DB-4E0B-959B-5827889F0B6F}"/>
                  </a:ext>
                </a:extLst>
              </p:cNvPr>
              <p:cNvSpPr/>
              <p:nvPr/>
            </p:nvSpPr>
            <p:spPr>
              <a:xfrm rot="10800000">
                <a:off x="189775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2" name="楕円 63">
                <a:extLst>
                  <a:ext uri="{FF2B5EF4-FFF2-40B4-BE49-F238E27FC236}">
                    <a16:creationId xmlns:a16="http://schemas.microsoft.com/office/drawing/2014/main" id="{438A523F-03F3-451C-AC76-7E3583FBC37D}"/>
                  </a:ext>
                </a:extLst>
              </p:cNvPr>
              <p:cNvSpPr/>
              <p:nvPr/>
            </p:nvSpPr>
            <p:spPr>
              <a:xfrm rot="10800000">
                <a:off x="189776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3" name="楕円 63">
                <a:extLst>
                  <a:ext uri="{FF2B5EF4-FFF2-40B4-BE49-F238E27FC236}">
                    <a16:creationId xmlns:a16="http://schemas.microsoft.com/office/drawing/2014/main" id="{F4D3BEA8-AC01-4E9A-AD2A-5B9E674A228B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4" name="楕円 63">
                <a:extLst>
                  <a:ext uri="{FF2B5EF4-FFF2-40B4-BE49-F238E27FC236}">
                    <a16:creationId xmlns:a16="http://schemas.microsoft.com/office/drawing/2014/main" id="{DC15A8D0-356E-48EA-9BEE-86F273618F24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5" name="楕円 344">
                <a:extLst>
                  <a:ext uri="{FF2B5EF4-FFF2-40B4-BE49-F238E27FC236}">
                    <a16:creationId xmlns:a16="http://schemas.microsoft.com/office/drawing/2014/main" id="{52AB8A80-C2A0-4BC2-B052-B97E1A6AA58F}"/>
                  </a:ext>
                </a:extLst>
              </p:cNvPr>
              <p:cNvSpPr/>
              <p:nvPr/>
            </p:nvSpPr>
            <p:spPr>
              <a:xfrm>
                <a:off x="-401228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090C2A03-D7A6-436C-B5D1-415725A42A11}"/>
                  </a:ext>
                </a:extLst>
              </p:cNvPr>
              <p:cNvSpPr/>
              <p:nvPr/>
            </p:nvSpPr>
            <p:spPr>
              <a:xfrm rot="5400000">
                <a:off x="252014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7" name="フリーフォーム: 図形 346">
                <a:extLst>
                  <a:ext uri="{FF2B5EF4-FFF2-40B4-BE49-F238E27FC236}">
                    <a16:creationId xmlns:a16="http://schemas.microsoft.com/office/drawing/2014/main" id="{AE002764-9A72-4C2E-B339-0972C14853C9}"/>
                  </a:ext>
                </a:extLst>
              </p:cNvPr>
              <p:cNvSpPr/>
              <p:nvPr/>
            </p:nvSpPr>
            <p:spPr>
              <a:xfrm>
                <a:off x="-144052" y="4402268"/>
                <a:ext cx="1417162" cy="167029"/>
              </a:xfrm>
              <a:custGeom>
                <a:avLst/>
                <a:gdLst>
                  <a:gd name="connsiteX0" fmla="*/ 0 w 1441580"/>
                  <a:gd name="connsiteY0" fmla="*/ 0 h 167029"/>
                  <a:gd name="connsiteX1" fmla="*/ 139111 w 1441580"/>
                  <a:gd name="connsiteY1" fmla="*/ 57453 h 167029"/>
                  <a:gd name="connsiteX2" fmla="*/ 720790 w 1441580"/>
                  <a:gd name="connsiteY2" fmla="*/ 146393 h 167029"/>
                  <a:gd name="connsiteX3" fmla="*/ 1302470 w 1441580"/>
                  <a:gd name="connsiteY3" fmla="*/ 57453 h 167029"/>
                  <a:gd name="connsiteX4" fmla="*/ 1441580 w 1441580"/>
                  <a:gd name="connsiteY4" fmla="*/ 0 h 167029"/>
                  <a:gd name="connsiteX5" fmla="*/ 1403684 w 1441580"/>
                  <a:gd name="connsiteY5" fmla="*/ 23333 h 167029"/>
                  <a:gd name="connsiteX6" fmla="*/ 720790 w 1441580"/>
                  <a:gd name="connsiteY6" fmla="*/ 167029 h 167029"/>
                  <a:gd name="connsiteX7" fmla="*/ 37897 w 1441580"/>
                  <a:gd name="connsiteY7" fmla="*/ 23333 h 16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1580" h="167029">
                    <a:moveTo>
                      <a:pt x="0" y="0"/>
                    </a:moveTo>
                    <a:lnTo>
                      <a:pt x="139111" y="57453"/>
                    </a:lnTo>
                    <a:cubicBezTo>
                      <a:pt x="305155" y="113605"/>
                      <a:pt x="505323" y="146393"/>
                      <a:pt x="720790" y="146393"/>
                    </a:cubicBezTo>
                    <a:cubicBezTo>
                      <a:pt x="936257" y="146393"/>
                      <a:pt x="1136426" y="113605"/>
                      <a:pt x="1302470" y="57453"/>
                    </a:cubicBezTo>
                    <a:lnTo>
                      <a:pt x="1441580" y="0"/>
                    </a:lnTo>
                    <a:lnTo>
                      <a:pt x="1403684" y="23333"/>
                    </a:lnTo>
                    <a:cubicBezTo>
                      <a:pt x="1228916" y="112116"/>
                      <a:pt x="987477" y="167029"/>
                      <a:pt x="720790" y="167029"/>
                    </a:cubicBezTo>
                    <a:cubicBezTo>
                      <a:pt x="454104" y="167029"/>
                      <a:pt x="212664" y="112116"/>
                      <a:pt x="37897" y="2333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C86202C4-1820-436B-9473-C30E33F59906}"/>
                </a:ext>
              </a:extLst>
            </p:cNvPr>
            <p:cNvGrpSpPr/>
            <p:nvPr/>
          </p:nvGrpSpPr>
          <p:grpSpPr>
            <a:xfrm>
              <a:off x="883125" y="4426648"/>
              <a:ext cx="2027629" cy="1425391"/>
              <a:chOff x="1616117" y="3529423"/>
              <a:chExt cx="2027629" cy="1425391"/>
            </a:xfrm>
          </p:grpSpPr>
          <p:sp>
            <p:nvSpPr>
              <p:cNvPr id="334" name="楕円 63">
                <a:extLst>
                  <a:ext uri="{FF2B5EF4-FFF2-40B4-BE49-F238E27FC236}">
                    <a16:creationId xmlns:a16="http://schemas.microsoft.com/office/drawing/2014/main" id="{1FC1DFAB-9D93-4871-841B-FDA5D4CCC510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5" name="楕円 63">
                <a:extLst>
                  <a:ext uri="{FF2B5EF4-FFF2-40B4-BE49-F238E27FC236}">
                    <a16:creationId xmlns:a16="http://schemas.microsoft.com/office/drawing/2014/main" id="{64BE5640-1F08-4031-B214-2ACC05444633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6" name="楕円 63">
                <a:extLst>
                  <a:ext uri="{FF2B5EF4-FFF2-40B4-BE49-F238E27FC236}">
                    <a16:creationId xmlns:a16="http://schemas.microsoft.com/office/drawing/2014/main" id="{ED8468AD-1BC2-46E3-8BEA-EA23448B4738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7" name="楕円 63">
                <a:extLst>
                  <a:ext uri="{FF2B5EF4-FFF2-40B4-BE49-F238E27FC236}">
                    <a16:creationId xmlns:a16="http://schemas.microsoft.com/office/drawing/2014/main" id="{8590F69E-AA54-459E-8D44-DEF4A9148DB0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7DEB5578-756F-4E24-B815-6F368EEA11A6}"/>
                  </a:ext>
                </a:extLst>
              </p:cNvPr>
              <p:cNvSpPr/>
              <p:nvPr/>
            </p:nvSpPr>
            <p:spPr>
              <a:xfrm>
                <a:off x="1664175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9" name="フリーフォーム: 図形 338">
                <a:extLst>
                  <a:ext uri="{FF2B5EF4-FFF2-40B4-BE49-F238E27FC236}">
                    <a16:creationId xmlns:a16="http://schemas.microsoft.com/office/drawing/2014/main" id="{BA9794D4-E8BE-4909-BDC7-5C6884771C22}"/>
                  </a:ext>
                </a:extLst>
              </p:cNvPr>
              <p:cNvSpPr/>
              <p:nvPr/>
            </p:nvSpPr>
            <p:spPr>
              <a:xfrm rot="5400000">
                <a:off x="2317416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0" name="フリーフォーム: 図形 339">
                <a:extLst>
                  <a:ext uri="{FF2B5EF4-FFF2-40B4-BE49-F238E27FC236}">
                    <a16:creationId xmlns:a16="http://schemas.microsoft.com/office/drawing/2014/main" id="{1CE373E1-9D9D-4EC6-BBE2-9857B97D7DA2}"/>
                  </a:ext>
                </a:extLst>
              </p:cNvPr>
              <p:cNvSpPr/>
              <p:nvPr/>
            </p:nvSpPr>
            <p:spPr>
              <a:xfrm>
                <a:off x="1921351" y="4402268"/>
                <a:ext cx="1417162" cy="167029"/>
              </a:xfrm>
              <a:custGeom>
                <a:avLst/>
                <a:gdLst>
                  <a:gd name="connsiteX0" fmla="*/ 0 w 1441580"/>
                  <a:gd name="connsiteY0" fmla="*/ 0 h 167029"/>
                  <a:gd name="connsiteX1" fmla="*/ 139111 w 1441580"/>
                  <a:gd name="connsiteY1" fmla="*/ 57453 h 167029"/>
                  <a:gd name="connsiteX2" fmla="*/ 720790 w 1441580"/>
                  <a:gd name="connsiteY2" fmla="*/ 146393 h 167029"/>
                  <a:gd name="connsiteX3" fmla="*/ 1302470 w 1441580"/>
                  <a:gd name="connsiteY3" fmla="*/ 57453 h 167029"/>
                  <a:gd name="connsiteX4" fmla="*/ 1441580 w 1441580"/>
                  <a:gd name="connsiteY4" fmla="*/ 0 h 167029"/>
                  <a:gd name="connsiteX5" fmla="*/ 1403684 w 1441580"/>
                  <a:gd name="connsiteY5" fmla="*/ 23333 h 167029"/>
                  <a:gd name="connsiteX6" fmla="*/ 720790 w 1441580"/>
                  <a:gd name="connsiteY6" fmla="*/ 167029 h 167029"/>
                  <a:gd name="connsiteX7" fmla="*/ 37897 w 1441580"/>
                  <a:gd name="connsiteY7" fmla="*/ 23333 h 16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1580" h="167029">
                    <a:moveTo>
                      <a:pt x="0" y="0"/>
                    </a:moveTo>
                    <a:lnTo>
                      <a:pt x="139111" y="57453"/>
                    </a:lnTo>
                    <a:cubicBezTo>
                      <a:pt x="305155" y="113605"/>
                      <a:pt x="505323" y="146393"/>
                      <a:pt x="720790" y="146393"/>
                    </a:cubicBezTo>
                    <a:cubicBezTo>
                      <a:pt x="936257" y="146393"/>
                      <a:pt x="1136426" y="113605"/>
                      <a:pt x="1302470" y="57453"/>
                    </a:cubicBezTo>
                    <a:lnTo>
                      <a:pt x="1441580" y="0"/>
                    </a:lnTo>
                    <a:lnTo>
                      <a:pt x="1403684" y="23333"/>
                    </a:lnTo>
                    <a:cubicBezTo>
                      <a:pt x="1228916" y="112116"/>
                      <a:pt x="987477" y="167029"/>
                      <a:pt x="720790" y="167029"/>
                    </a:cubicBezTo>
                    <a:cubicBezTo>
                      <a:pt x="454104" y="167029"/>
                      <a:pt x="212664" y="112116"/>
                      <a:pt x="37897" y="2333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348" name="テキスト ボックス 347">
            <a:extLst>
              <a:ext uri="{FF2B5EF4-FFF2-40B4-BE49-F238E27FC236}">
                <a16:creationId xmlns:a16="http://schemas.microsoft.com/office/drawing/2014/main" id="{0A0119C9-058C-4933-A111-70C7C685DC96}"/>
              </a:ext>
            </a:extLst>
          </p:cNvPr>
          <p:cNvSpPr txBox="1"/>
          <p:nvPr/>
        </p:nvSpPr>
        <p:spPr>
          <a:xfrm>
            <a:off x="3755509" y="6344612"/>
            <a:ext cx="1005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越前焼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49" name="グループ化 348">
            <a:extLst>
              <a:ext uri="{FF2B5EF4-FFF2-40B4-BE49-F238E27FC236}">
                <a16:creationId xmlns:a16="http://schemas.microsoft.com/office/drawing/2014/main" id="{E8172A95-22B0-43FC-B7FF-26E234469507}"/>
              </a:ext>
            </a:extLst>
          </p:cNvPr>
          <p:cNvGrpSpPr/>
          <p:nvPr/>
        </p:nvGrpSpPr>
        <p:grpSpPr>
          <a:xfrm>
            <a:off x="5832096" y="5531467"/>
            <a:ext cx="1529573" cy="1150697"/>
            <a:chOff x="8669005" y="2442071"/>
            <a:chExt cx="2133600" cy="1605106"/>
          </a:xfrm>
        </p:grpSpPr>
        <p:sp>
          <p:nvSpPr>
            <p:cNvPr id="350" name="楕円 349">
              <a:extLst>
                <a:ext uri="{FF2B5EF4-FFF2-40B4-BE49-F238E27FC236}">
                  <a16:creationId xmlns:a16="http://schemas.microsoft.com/office/drawing/2014/main" id="{93FDAC27-E1F9-4092-BBDE-E9B79845323B}"/>
                </a:ext>
              </a:extLst>
            </p:cNvPr>
            <p:cNvSpPr/>
            <p:nvPr/>
          </p:nvSpPr>
          <p:spPr>
            <a:xfrm>
              <a:off x="8669005" y="2442071"/>
              <a:ext cx="2133600" cy="1605106"/>
            </a:xfrm>
            <a:prstGeom prst="ellipse">
              <a:avLst/>
            </a:prstGeom>
            <a:gradFill>
              <a:gsLst>
                <a:gs pos="1000">
                  <a:srgbClr val="4472C4">
                    <a:lumMod val="20000"/>
                    <a:lumOff val="80000"/>
                  </a:srgbClr>
                </a:gs>
                <a:gs pos="58420">
                  <a:srgbClr val="4472C4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056ECA63-5438-48D4-9BCC-8D5667C5CF14}"/>
                </a:ext>
              </a:extLst>
            </p:cNvPr>
            <p:cNvSpPr/>
            <p:nvPr/>
          </p:nvSpPr>
          <p:spPr>
            <a:xfrm>
              <a:off x="8669005" y="320293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8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52" name="グループ化 351">
              <a:extLst>
                <a:ext uri="{FF2B5EF4-FFF2-40B4-BE49-F238E27FC236}">
                  <a16:creationId xmlns:a16="http://schemas.microsoft.com/office/drawing/2014/main" id="{3191C9AE-CEBD-4E5F-9F3D-CF642B9E0428}"/>
                </a:ext>
              </a:extLst>
            </p:cNvPr>
            <p:cNvGrpSpPr/>
            <p:nvPr/>
          </p:nvGrpSpPr>
          <p:grpSpPr>
            <a:xfrm>
              <a:off x="9363075" y="2498359"/>
              <a:ext cx="795337" cy="464541"/>
              <a:chOff x="7709361" y="2622107"/>
              <a:chExt cx="959644" cy="560509"/>
            </a:xfrm>
          </p:grpSpPr>
          <p:sp>
            <p:nvSpPr>
              <p:cNvPr id="393" name="星: 32 pt 392">
                <a:extLst>
                  <a:ext uri="{FF2B5EF4-FFF2-40B4-BE49-F238E27FC236}">
                    <a16:creationId xmlns:a16="http://schemas.microsoft.com/office/drawing/2014/main" id="{29DD520C-CCE8-4F37-9DC8-8B4C0F246FDE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95048FE8-FE46-4DBF-B0E8-2E9497116757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5" name="フリーフォーム: 図形 394">
                <a:extLst>
                  <a:ext uri="{FF2B5EF4-FFF2-40B4-BE49-F238E27FC236}">
                    <a16:creationId xmlns:a16="http://schemas.microsoft.com/office/drawing/2014/main" id="{3629FA53-B59B-46E9-8A2C-B861C42EE62C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6" name="フリーフォーム: 図形 395">
                <a:extLst>
                  <a:ext uri="{FF2B5EF4-FFF2-40B4-BE49-F238E27FC236}">
                    <a16:creationId xmlns:a16="http://schemas.microsoft.com/office/drawing/2014/main" id="{78CD6BF2-929D-4A61-BC62-2205202D0E35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3" name="グループ化 352">
              <a:extLst>
                <a:ext uri="{FF2B5EF4-FFF2-40B4-BE49-F238E27FC236}">
                  <a16:creationId xmlns:a16="http://schemas.microsoft.com/office/drawing/2014/main" id="{E27C0430-0B59-4297-B1EE-0E2C8C215C1D}"/>
                </a:ext>
              </a:extLst>
            </p:cNvPr>
            <p:cNvGrpSpPr/>
            <p:nvPr/>
          </p:nvGrpSpPr>
          <p:grpSpPr>
            <a:xfrm>
              <a:off x="8777288" y="2817446"/>
              <a:ext cx="795337" cy="464541"/>
              <a:chOff x="7709361" y="2622107"/>
              <a:chExt cx="959644" cy="560509"/>
            </a:xfrm>
          </p:grpSpPr>
          <p:sp>
            <p:nvSpPr>
              <p:cNvPr id="389" name="星: 32 pt 388">
                <a:extLst>
                  <a:ext uri="{FF2B5EF4-FFF2-40B4-BE49-F238E27FC236}">
                    <a16:creationId xmlns:a16="http://schemas.microsoft.com/office/drawing/2014/main" id="{8B4EA108-FA70-4A81-9DF2-FA48692D9F5A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0A3A6A77-1C61-48C0-BF58-D43ABD92824F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1" name="フリーフォーム: 図形 390">
                <a:extLst>
                  <a:ext uri="{FF2B5EF4-FFF2-40B4-BE49-F238E27FC236}">
                    <a16:creationId xmlns:a16="http://schemas.microsoft.com/office/drawing/2014/main" id="{4F7B93B7-20B7-4047-99C6-0A6F55EA18A4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9AFCC0BD-C458-40F9-8655-0AC3C4838840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4" name="グループ化 353">
              <a:extLst>
                <a:ext uri="{FF2B5EF4-FFF2-40B4-BE49-F238E27FC236}">
                  <a16:creationId xmlns:a16="http://schemas.microsoft.com/office/drawing/2014/main" id="{5407F0B2-1F46-4DBA-8043-E95AC9B32CA0}"/>
                </a:ext>
              </a:extLst>
            </p:cNvPr>
            <p:cNvGrpSpPr/>
            <p:nvPr/>
          </p:nvGrpSpPr>
          <p:grpSpPr>
            <a:xfrm>
              <a:off x="9839325" y="2869834"/>
              <a:ext cx="795337" cy="464541"/>
              <a:chOff x="7709361" y="2622107"/>
              <a:chExt cx="959644" cy="560509"/>
            </a:xfrm>
          </p:grpSpPr>
          <p:sp>
            <p:nvSpPr>
              <p:cNvPr id="385" name="星: 32 pt 384">
                <a:extLst>
                  <a:ext uri="{FF2B5EF4-FFF2-40B4-BE49-F238E27FC236}">
                    <a16:creationId xmlns:a16="http://schemas.microsoft.com/office/drawing/2014/main" id="{25906517-CA5C-427C-9CE1-6820DFF6E039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8051EC02-5AA0-4552-93FB-D08C48138A22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7" name="フリーフォーム: 図形 386">
                <a:extLst>
                  <a:ext uri="{FF2B5EF4-FFF2-40B4-BE49-F238E27FC236}">
                    <a16:creationId xmlns:a16="http://schemas.microsoft.com/office/drawing/2014/main" id="{AC8EF0D1-A01A-431D-B355-8299D3210C9A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8" name="フリーフォーム: 図形 387">
                <a:extLst>
                  <a:ext uri="{FF2B5EF4-FFF2-40B4-BE49-F238E27FC236}">
                    <a16:creationId xmlns:a16="http://schemas.microsoft.com/office/drawing/2014/main" id="{B0AF72FD-7296-4B76-A469-520579A52FB7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9D37D202-2A31-40AA-B527-832EF9FDF8F4}"/>
                </a:ext>
              </a:extLst>
            </p:cNvPr>
            <p:cNvGrpSpPr/>
            <p:nvPr/>
          </p:nvGrpSpPr>
          <p:grpSpPr>
            <a:xfrm>
              <a:off x="9682163" y="3350846"/>
              <a:ext cx="795337" cy="464541"/>
              <a:chOff x="7709361" y="2622107"/>
              <a:chExt cx="959644" cy="560509"/>
            </a:xfrm>
          </p:grpSpPr>
          <p:sp>
            <p:nvSpPr>
              <p:cNvPr id="381" name="星: 32 pt 380">
                <a:extLst>
                  <a:ext uri="{FF2B5EF4-FFF2-40B4-BE49-F238E27FC236}">
                    <a16:creationId xmlns:a16="http://schemas.microsoft.com/office/drawing/2014/main" id="{F8A903F4-25D2-42E5-BCFC-E96AA3481F3F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EEF7A39C-D035-4C1E-97D2-906C0D637C2F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4393898B-0E8C-4CB6-B259-010886CCCBBA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CEADD8AE-5519-460C-AF8A-5BE4649688B5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6" name="グループ化 355">
              <a:extLst>
                <a:ext uri="{FF2B5EF4-FFF2-40B4-BE49-F238E27FC236}">
                  <a16:creationId xmlns:a16="http://schemas.microsoft.com/office/drawing/2014/main" id="{3DA36C44-8C72-4C5D-961D-D88D6314B273}"/>
                </a:ext>
              </a:extLst>
            </p:cNvPr>
            <p:cNvGrpSpPr/>
            <p:nvPr/>
          </p:nvGrpSpPr>
          <p:grpSpPr>
            <a:xfrm>
              <a:off x="8939213" y="3227021"/>
              <a:ext cx="795337" cy="464541"/>
              <a:chOff x="7709361" y="2622107"/>
              <a:chExt cx="959644" cy="560509"/>
            </a:xfrm>
          </p:grpSpPr>
          <p:sp>
            <p:nvSpPr>
              <p:cNvPr id="377" name="星: 32 pt 376">
                <a:extLst>
                  <a:ext uri="{FF2B5EF4-FFF2-40B4-BE49-F238E27FC236}">
                    <a16:creationId xmlns:a16="http://schemas.microsoft.com/office/drawing/2014/main" id="{C6737527-FD08-4662-85F1-494A0B472537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8974F6AF-B8FB-4CF9-92F6-A3FA1FBE8353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9" name="フリーフォーム: 図形 378">
                <a:extLst>
                  <a:ext uri="{FF2B5EF4-FFF2-40B4-BE49-F238E27FC236}">
                    <a16:creationId xmlns:a16="http://schemas.microsoft.com/office/drawing/2014/main" id="{6391C254-36C3-4E92-9586-90DF3EE57768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A5A5550A-D498-4EF8-91E3-DED48B8851F7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7" name="グループ化 356">
              <a:extLst>
                <a:ext uri="{FF2B5EF4-FFF2-40B4-BE49-F238E27FC236}">
                  <a16:creationId xmlns:a16="http://schemas.microsoft.com/office/drawing/2014/main" id="{ED9483C6-FD30-46DD-9C15-8B50C8E10E8F}"/>
                </a:ext>
              </a:extLst>
            </p:cNvPr>
            <p:cNvGrpSpPr/>
            <p:nvPr/>
          </p:nvGrpSpPr>
          <p:grpSpPr>
            <a:xfrm>
              <a:off x="9210675" y="2626946"/>
              <a:ext cx="795337" cy="464541"/>
              <a:chOff x="7709361" y="2622107"/>
              <a:chExt cx="959644" cy="560509"/>
            </a:xfrm>
          </p:grpSpPr>
          <p:sp>
            <p:nvSpPr>
              <p:cNvPr id="373" name="星: 32 pt 372">
                <a:extLst>
                  <a:ext uri="{FF2B5EF4-FFF2-40B4-BE49-F238E27FC236}">
                    <a16:creationId xmlns:a16="http://schemas.microsoft.com/office/drawing/2014/main" id="{1389DCAB-33E6-46C0-997E-564FED7F885D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6F069E20-B372-43D1-B27A-F3968AB516FE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5" name="フリーフォーム: 図形 374">
                <a:extLst>
                  <a:ext uri="{FF2B5EF4-FFF2-40B4-BE49-F238E27FC236}">
                    <a16:creationId xmlns:a16="http://schemas.microsoft.com/office/drawing/2014/main" id="{E9696CE5-53E7-4665-B255-55244D525CB6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45ABD7A0-923A-4E88-B781-896EF2A5BB72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8" name="グループ化 357">
              <a:extLst>
                <a:ext uri="{FF2B5EF4-FFF2-40B4-BE49-F238E27FC236}">
                  <a16:creationId xmlns:a16="http://schemas.microsoft.com/office/drawing/2014/main" id="{2F9CE363-1345-4CA0-9E6E-6AD11CC76DD9}"/>
                </a:ext>
              </a:extLst>
            </p:cNvPr>
            <p:cNvGrpSpPr/>
            <p:nvPr/>
          </p:nvGrpSpPr>
          <p:grpSpPr>
            <a:xfrm>
              <a:off x="9725529" y="3080001"/>
              <a:ext cx="795337" cy="464541"/>
              <a:chOff x="7709361" y="2622107"/>
              <a:chExt cx="959644" cy="560509"/>
            </a:xfrm>
          </p:grpSpPr>
          <p:sp>
            <p:nvSpPr>
              <p:cNvPr id="369" name="星: 32 pt 368">
                <a:extLst>
                  <a:ext uri="{FF2B5EF4-FFF2-40B4-BE49-F238E27FC236}">
                    <a16:creationId xmlns:a16="http://schemas.microsoft.com/office/drawing/2014/main" id="{58372ECE-22C7-40FF-A7F2-62E4ADA4BAE8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B0A25E10-91FE-45A4-84A4-97B83CAD7734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7AB0DB4E-DBC6-4A1D-BDF4-FD1FE055D524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6D906653-E099-403E-8B28-D709390D2977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9" name="グループ化 358">
              <a:extLst>
                <a:ext uri="{FF2B5EF4-FFF2-40B4-BE49-F238E27FC236}">
                  <a16:creationId xmlns:a16="http://schemas.microsoft.com/office/drawing/2014/main" id="{6CEDF31D-6F65-459F-9DD7-188215D03030}"/>
                </a:ext>
              </a:extLst>
            </p:cNvPr>
            <p:cNvGrpSpPr/>
            <p:nvPr/>
          </p:nvGrpSpPr>
          <p:grpSpPr>
            <a:xfrm>
              <a:off x="8961833" y="3002904"/>
              <a:ext cx="795337" cy="464541"/>
              <a:chOff x="7709361" y="2622107"/>
              <a:chExt cx="959644" cy="560509"/>
            </a:xfrm>
          </p:grpSpPr>
          <p:sp>
            <p:nvSpPr>
              <p:cNvPr id="365" name="星: 32 pt 364">
                <a:extLst>
                  <a:ext uri="{FF2B5EF4-FFF2-40B4-BE49-F238E27FC236}">
                    <a16:creationId xmlns:a16="http://schemas.microsoft.com/office/drawing/2014/main" id="{A099FEB3-B541-46ED-A604-7EE316BD26EF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DD362B90-AC9D-4561-9B4F-F0174E4C8794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7" name="フリーフォーム: 図形 366">
                <a:extLst>
                  <a:ext uri="{FF2B5EF4-FFF2-40B4-BE49-F238E27FC236}">
                    <a16:creationId xmlns:a16="http://schemas.microsoft.com/office/drawing/2014/main" id="{46E94AC0-A8C9-46DC-9B52-382E64EB7B8D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9D7C2E2-15A3-4FA2-88E9-63324B4E34F7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60" name="グループ化 359">
              <a:extLst>
                <a:ext uri="{FF2B5EF4-FFF2-40B4-BE49-F238E27FC236}">
                  <a16:creationId xmlns:a16="http://schemas.microsoft.com/office/drawing/2014/main" id="{7CC23B56-58A9-4DF6-9669-F5882FCFF639}"/>
                </a:ext>
              </a:extLst>
            </p:cNvPr>
            <p:cNvGrpSpPr/>
            <p:nvPr/>
          </p:nvGrpSpPr>
          <p:grpSpPr>
            <a:xfrm>
              <a:off x="9319021" y="2798116"/>
              <a:ext cx="795337" cy="464541"/>
              <a:chOff x="7709361" y="2622107"/>
              <a:chExt cx="959644" cy="560509"/>
            </a:xfrm>
          </p:grpSpPr>
          <p:sp>
            <p:nvSpPr>
              <p:cNvPr id="361" name="星: 32 pt 360">
                <a:extLst>
                  <a:ext uri="{FF2B5EF4-FFF2-40B4-BE49-F238E27FC236}">
                    <a16:creationId xmlns:a16="http://schemas.microsoft.com/office/drawing/2014/main" id="{66E4A12A-8E83-49E2-8E72-E97AA4681C00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5295CDC9-4C92-4771-AC12-FF9794F99F40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3" name="フリーフォーム: 図形 362">
                <a:extLst>
                  <a:ext uri="{FF2B5EF4-FFF2-40B4-BE49-F238E27FC236}">
                    <a16:creationId xmlns:a16="http://schemas.microsoft.com/office/drawing/2014/main" id="{D4CDD1EE-D8DE-432C-8F76-A0C961943C98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3828CE44-0DE7-4E24-AB64-19D955E01120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sp>
        <p:nvSpPr>
          <p:cNvPr id="397" name="吹き出し: 円形 396">
            <a:extLst>
              <a:ext uri="{FF2B5EF4-FFF2-40B4-BE49-F238E27FC236}">
                <a16:creationId xmlns:a16="http://schemas.microsoft.com/office/drawing/2014/main" id="{70594797-1D37-4389-8850-2C23EE1C5FA6}"/>
              </a:ext>
            </a:extLst>
          </p:cNvPr>
          <p:cNvSpPr/>
          <p:nvPr/>
        </p:nvSpPr>
        <p:spPr>
          <a:xfrm>
            <a:off x="5189747" y="4462326"/>
            <a:ext cx="1524107" cy="1086141"/>
          </a:xfrm>
          <a:prstGeom prst="wedgeEllipseCallout">
            <a:avLst>
              <a:gd name="adj1" fmla="val 32861"/>
              <a:gd name="adj2" fmla="val 62202"/>
            </a:avLst>
          </a:prstGeom>
          <a:solidFill>
            <a:schemeClr val="tx2">
              <a:lumMod val="20000"/>
              <a:lumOff val="80000"/>
            </a:schemeClr>
          </a:solidFill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コロッケの</a:t>
            </a:r>
            <a:endParaRPr lang="en-US" altLang="ja-JP" sz="14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購入量</a:t>
            </a:r>
            <a:r>
              <a:rPr kumimoji="1" lang="ja-JP" altLang="en-US" sz="14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全国一</a:t>
            </a:r>
          </a:p>
        </p:txBody>
      </p: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846DFCE7-0F86-471C-A8F8-092628AD3B10}"/>
              </a:ext>
            </a:extLst>
          </p:cNvPr>
          <p:cNvGrpSpPr/>
          <p:nvPr/>
        </p:nvGrpSpPr>
        <p:grpSpPr>
          <a:xfrm>
            <a:off x="5119502" y="908753"/>
            <a:ext cx="926536" cy="819488"/>
            <a:chOff x="2313094" y="4734228"/>
            <a:chExt cx="1538595" cy="1360831"/>
          </a:xfrm>
        </p:grpSpPr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3A295813-ABF5-43CA-87EF-78B2E5BCC189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3" name="グループ化 402">
              <a:extLst>
                <a:ext uri="{FF2B5EF4-FFF2-40B4-BE49-F238E27FC236}">
                  <a16:creationId xmlns:a16="http://schemas.microsoft.com/office/drawing/2014/main" id="{D701577A-6876-4D63-8DA8-4DE8395192E0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448" name="楕円 447">
                <a:extLst>
                  <a:ext uri="{FF2B5EF4-FFF2-40B4-BE49-F238E27FC236}">
                    <a16:creationId xmlns:a16="http://schemas.microsoft.com/office/drawing/2014/main" id="{099DBF93-4334-4973-85C7-689E3E3A8F2D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A13BC0B9-5174-4543-8360-5BEA32FA04EB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50" name="グループ化 449">
                <a:extLst>
                  <a:ext uri="{FF2B5EF4-FFF2-40B4-BE49-F238E27FC236}">
                    <a16:creationId xmlns:a16="http://schemas.microsoft.com/office/drawing/2014/main" id="{F00D26FE-EA67-4E7A-B19C-5E169CABD1A9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451" name="月 450">
                  <a:extLst>
                    <a:ext uri="{FF2B5EF4-FFF2-40B4-BE49-F238E27FC236}">
                      <a16:creationId xmlns:a16="http://schemas.microsoft.com/office/drawing/2014/main" id="{AB63853C-C0F3-41F9-89FF-E1B14D9CB41E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52" name="月 451">
                  <a:extLst>
                    <a:ext uri="{FF2B5EF4-FFF2-40B4-BE49-F238E27FC236}">
                      <a16:creationId xmlns:a16="http://schemas.microsoft.com/office/drawing/2014/main" id="{DC2B62D5-C837-4854-B7EA-02DF04B8F803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404" name="グループ化 403">
              <a:extLst>
                <a:ext uri="{FF2B5EF4-FFF2-40B4-BE49-F238E27FC236}">
                  <a16:creationId xmlns:a16="http://schemas.microsoft.com/office/drawing/2014/main" id="{769AD1F1-221E-4C69-A4B3-882657D944CC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C884DCA3-CAF2-487E-91F6-665442B45C87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444" name="円/楕円 834">
                  <a:extLst>
                    <a:ext uri="{FF2B5EF4-FFF2-40B4-BE49-F238E27FC236}">
                      <a16:creationId xmlns:a16="http://schemas.microsoft.com/office/drawing/2014/main" id="{6FCC18A5-C903-4A2F-85C1-07EF3599786A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5" name="円/楕円 835">
                  <a:extLst>
                    <a:ext uri="{FF2B5EF4-FFF2-40B4-BE49-F238E27FC236}">
                      <a16:creationId xmlns:a16="http://schemas.microsoft.com/office/drawing/2014/main" id="{25CFB2FF-BF09-4E4C-BFA1-D84701969FAB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6" name="円/楕円 836">
                  <a:extLst>
                    <a:ext uri="{FF2B5EF4-FFF2-40B4-BE49-F238E27FC236}">
                      <a16:creationId xmlns:a16="http://schemas.microsoft.com/office/drawing/2014/main" id="{FABA4B56-E690-4EA8-A293-D612ADABC09E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7" name="円/楕円 837">
                  <a:extLst>
                    <a:ext uri="{FF2B5EF4-FFF2-40B4-BE49-F238E27FC236}">
                      <a16:creationId xmlns:a16="http://schemas.microsoft.com/office/drawing/2014/main" id="{3F59DC73-2186-4AD8-9F80-73287A4F5B8A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9E255344-A0BD-4899-BFE0-63FE267D8771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442" name="円/楕円 838">
                  <a:extLst>
                    <a:ext uri="{FF2B5EF4-FFF2-40B4-BE49-F238E27FC236}">
                      <a16:creationId xmlns:a16="http://schemas.microsoft.com/office/drawing/2014/main" id="{FB062102-652E-45A1-BED5-561EFFC7528E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円/楕円 839">
                  <a:extLst>
                    <a:ext uri="{FF2B5EF4-FFF2-40B4-BE49-F238E27FC236}">
                      <a16:creationId xmlns:a16="http://schemas.microsoft.com/office/drawing/2014/main" id="{EBA925B0-32FC-4839-8888-19AE5AA058FD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5" name="円/楕円 840">
                <a:extLst>
                  <a:ext uri="{FF2B5EF4-FFF2-40B4-BE49-F238E27FC236}">
                    <a16:creationId xmlns:a16="http://schemas.microsoft.com/office/drawing/2014/main" id="{60380D13-9AA6-4BB8-B1D0-6B9667AE3BAD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FCBA8B94-17C4-4A2B-98B7-C1D7D8CF6291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440" name="フローチャート: 端子 685">
                  <a:extLst>
                    <a:ext uri="{FF2B5EF4-FFF2-40B4-BE49-F238E27FC236}">
                      <a16:creationId xmlns:a16="http://schemas.microsoft.com/office/drawing/2014/main" id="{7B338E6D-A2A2-4C2E-9215-15F089A474E8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1" name="フローチャート: 端子 686">
                  <a:extLst>
                    <a:ext uri="{FF2B5EF4-FFF2-40B4-BE49-F238E27FC236}">
                      <a16:creationId xmlns:a16="http://schemas.microsoft.com/office/drawing/2014/main" id="{98AE821B-F423-492D-A928-95FED67DA9B5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437" name="台形 436">
                <a:extLst>
                  <a:ext uri="{FF2B5EF4-FFF2-40B4-BE49-F238E27FC236}">
                    <a16:creationId xmlns:a16="http://schemas.microsoft.com/office/drawing/2014/main" id="{FD2CDFFC-1683-4225-8A30-80B143D7DD5E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8" name="フリーフォーム 1196">
                <a:extLst>
                  <a:ext uri="{FF2B5EF4-FFF2-40B4-BE49-F238E27FC236}">
                    <a16:creationId xmlns:a16="http://schemas.microsoft.com/office/drawing/2014/main" id="{F74DF943-01C8-4959-8F28-05A2AA075B4B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9" name="円/楕円 4">
                <a:extLst>
                  <a:ext uri="{FF2B5EF4-FFF2-40B4-BE49-F238E27FC236}">
                    <a16:creationId xmlns:a16="http://schemas.microsoft.com/office/drawing/2014/main" id="{65BC8B05-5B59-4331-B279-9357FBEAE4F7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5" name="月 404">
              <a:extLst>
                <a:ext uri="{FF2B5EF4-FFF2-40B4-BE49-F238E27FC236}">
                  <a16:creationId xmlns:a16="http://schemas.microsoft.com/office/drawing/2014/main" id="{2D4D43F6-E041-43FC-99C8-5F2DC8337B06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6" name="月 405">
              <a:extLst>
                <a:ext uri="{FF2B5EF4-FFF2-40B4-BE49-F238E27FC236}">
                  <a16:creationId xmlns:a16="http://schemas.microsoft.com/office/drawing/2014/main" id="{078B1E1B-A966-415C-8126-A9694C8D7B74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7" name="楕円 406">
              <a:extLst>
                <a:ext uri="{FF2B5EF4-FFF2-40B4-BE49-F238E27FC236}">
                  <a16:creationId xmlns:a16="http://schemas.microsoft.com/office/drawing/2014/main" id="{27A1B817-764E-4454-8900-B74DAFD73B56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6A884BF5-9127-44EF-B31E-AD67180D1F48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253DF206-1EFD-42BC-A3BA-C78A553FD1A0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421" name="グループ化 420">
                <a:extLst>
                  <a:ext uri="{FF2B5EF4-FFF2-40B4-BE49-F238E27FC236}">
                    <a16:creationId xmlns:a16="http://schemas.microsoft.com/office/drawing/2014/main" id="{8AAB9F4D-D007-45E9-8CC1-756FB685D2B9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5A23B3FB-8E82-4D10-B2E3-3A39C9ECA9B7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2" name="フリーフォーム: 図形 431">
                  <a:extLst>
                    <a:ext uri="{FF2B5EF4-FFF2-40B4-BE49-F238E27FC236}">
                      <a16:creationId xmlns:a16="http://schemas.microsoft.com/office/drawing/2014/main" id="{86DC8D84-E894-45E2-AB33-D5FD67AD0C2A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D83489C4-71E0-4F2B-9545-6CCABD04399E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F146AA8B-6561-48B1-9DAC-58D81EECF63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30" name="フリーフォーム: 図形 429">
                  <a:extLst>
                    <a:ext uri="{FF2B5EF4-FFF2-40B4-BE49-F238E27FC236}">
                      <a16:creationId xmlns:a16="http://schemas.microsoft.com/office/drawing/2014/main" id="{66E48F42-19D9-443D-B980-A7BA062BCFF0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908052F5-C477-4B2F-B2EE-DBB52073D5F1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B3A80F0E-68DE-462A-8E1C-7A9D82B0B97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7B92303E-7857-4B40-BA41-6AF9805D0BA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424" name="グループ化 423">
                <a:extLst>
                  <a:ext uri="{FF2B5EF4-FFF2-40B4-BE49-F238E27FC236}">
                    <a16:creationId xmlns:a16="http://schemas.microsoft.com/office/drawing/2014/main" id="{A00B058E-CD06-46CC-B2A4-AF10A533F760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4C208401-7BFE-4E53-B5C7-897F23C8A116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9B97A74A-1123-428F-8DA5-A0811BAF3C0F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22F45E40-8BCD-4231-94EA-52FBF2A96B72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F76D4009-9527-4E4D-BE5A-7AFE5633C94B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412" name="フリーフォーム: 図形 411">
                <a:extLst>
                  <a:ext uri="{FF2B5EF4-FFF2-40B4-BE49-F238E27FC236}">
                    <a16:creationId xmlns:a16="http://schemas.microsoft.com/office/drawing/2014/main" id="{4F4A3305-2BAE-452E-A62D-BBC090075C22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3" name="楕円 412">
                <a:extLst>
                  <a:ext uri="{FF2B5EF4-FFF2-40B4-BE49-F238E27FC236}">
                    <a16:creationId xmlns:a16="http://schemas.microsoft.com/office/drawing/2014/main" id="{15C67EEB-294F-438D-9C96-8835371F2304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626FCCF0-5FD8-4C7D-AFC7-C3106F95383D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5" name="フリーフォーム: 図形 414">
                <a:extLst>
                  <a:ext uri="{FF2B5EF4-FFF2-40B4-BE49-F238E27FC236}">
                    <a16:creationId xmlns:a16="http://schemas.microsoft.com/office/drawing/2014/main" id="{E58EFD1C-76F0-41F4-A97B-F342CEB16C40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416" name="フリーフォーム: 図形 415">
                <a:extLst>
                  <a:ext uri="{FF2B5EF4-FFF2-40B4-BE49-F238E27FC236}">
                    <a16:creationId xmlns:a16="http://schemas.microsoft.com/office/drawing/2014/main" id="{1B622F37-2FD4-423A-B2A6-543D6678D985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D95240D5-5F89-4C8E-AD0C-25A6D97A5CD9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2E3E690D-44B3-4952-B617-DA53357A38F0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19" name="楕円 418">
                  <a:extLst>
                    <a:ext uri="{FF2B5EF4-FFF2-40B4-BE49-F238E27FC236}">
                      <a16:creationId xmlns:a16="http://schemas.microsoft.com/office/drawing/2014/main" id="{EC3125C1-197E-4DA6-8EF7-FD2CEF876AA4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BD104830-27F0-401D-AC3D-255E5DC3D3A3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sp>
        <p:nvSpPr>
          <p:cNvPr id="453" name="テキスト ボックス 452">
            <a:extLst>
              <a:ext uri="{FF2B5EF4-FFF2-40B4-BE49-F238E27FC236}">
                <a16:creationId xmlns:a16="http://schemas.microsoft.com/office/drawing/2014/main" id="{A7D60F93-0710-46A3-B291-C54772613C81}"/>
              </a:ext>
            </a:extLst>
          </p:cNvPr>
          <p:cNvSpPr txBox="1"/>
          <p:nvPr/>
        </p:nvSpPr>
        <p:spPr>
          <a:xfrm>
            <a:off x="4795322" y="1798012"/>
            <a:ext cx="14657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芦原温泉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（あわら市）</a:t>
            </a:r>
            <a:endParaRPr lang="en-US" altLang="ja-JP" sz="16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54" name="グループ化 453">
            <a:extLst>
              <a:ext uri="{FF2B5EF4-FFF2-40B4-BE49-F238E27FC236}">
                <a16:creationId xmlns:a16="http://schemas.microsoft.com/office/drawing/2014/main" id="{49CF0D26-8F86-4646-A1C4-66A873C6F304}"/>
              </a:ext>
            </a:extLst>
          </p:cNvPr>
          <p:cNvGrpSpPr/>
          <p:nvPr/>
        </p:nvGrpSpPr>
        <p:grpSpPr>
          <a:xfrm>
            <a:off x="8138629" y="3300396"/>
            <a:ext cx="1500414" cy="1269039"/>
            <a:chOff x="5175114" y="3525155"/>
            <a:chExt cx="1909244" cy="1614825"/>
          </a:xfrm>
        </p:grpSpPr>
        <p:grpSp>
          <p:nvGrpSpPr>
            <p:cNvPr id="455" name="グループ化 454">
              <a:extLst>
                <a:ext uri="{FF2B5EF4-FFF2-40B4-BE49-F238E27FC236}">
                  <a16:creationId xmlns:a16="http://schemas.microsoft.com/office/drawing/2014/main" id="{C648718A-6B4F-495B-9F26-BA8444B18E98}"/>
                </a:ext>
              </a:extLst>
            </p:cNvPr>
            <p:cNvGrpSpPr/>
            <p:nvPr/>
          </p:nvGrpSpPr>
          <p:grpSpPr>
            <a:xfrm>
              <a:off x="5175114" y="3525155"/>
              <a:ext cx="1809205" cy="1614825"/>
              <a:chOff x="1271306" y="4911396"/>
              <a:chExt cx="2133600" cy="1605106"/>
            </a:xfrm>
          </p:grpSpPr>
          <p:sp>
            <p:nvSpPr>
              <p:cNvPr id="464" name="楕円 463">
                <a:extLst>
                  <a:ext uri="{FF2B5EF4-FFF2-40B4-BE49-F238E27FC236}">
                    <a16:creationId xmlns:a16="http://schemas.microsoft.com/office/drawing/2014/main" id="{21CC149F-E6B5-4D51-984C-9C689C823A78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EE9FB555-F3C9-4314-BD1C-6ED2241F89C2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462F5FFA-563F-435B-AF2C-786A6F675825}"/>
                </a:ext>
              </a:extLst>
            </p:cNvPr>
            <p:cNvSpPr/>
            <p:nvPr/>
          </p:nvSpPr>
          <p:spPr>
            <a:xfrm rot="20823693">
              <a:off x="6311686" y="4699590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125F2040-8C2B-455D-9241-CBA4CB7C9914}"/>
                </a:ext>
              </a:extLst>
            </p:cNvPr>
            <p:cNvGrpSpPr/>
            <p:nvPr/>
          </p:nvGrpSpPr>
          <p:grpSpPr>
            <a:xfrm>
              <a:off x="5324356" y="3742794"/>
              <a:ext cx="1520152" cy="1055312"/>
              <a:chOff x="4850257" y="3721516"/>
              <a:chExt cx="1891151" cy="1106554"/>
            </a:xfrm>
          </p:grpSpPr>
          <p:grpSp>
            <p:nvGrpSpPr>
              <p:cNvPr id="458" name="グループ化 457">
                <a:extLst>
                  <a:ext uri="{FF2B5EF4-FFF2-40B4-BE49-F238E27FC236}">
                    <a16:creationId xmlns:a16="http://schemas.microsoft.com/office/drawing/2014/main" id="{5DAD0E36-631B-4991-9125-6C4B4C24973A}"/>
                  </a:ext>
                </a:extLst>
              </p:cNvPr>
              <p:cNvGrpSpPr/>
              <p:nvPr/>
            </p:nvGrpSpPr>
            <p:grpSpPr>
              <a:xfrm>
                <a:off x="4850257" y="3721516"/>
                <a:ext cx="1348226" cy="816041"/>
                <a:chOff x="2076012" y="2704135"/>
                <a:chExt cx="2149467" cy="1301009"/>
              </a:xfrm>
            </p:grpSpPr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D77376A9-23C8-4B13-8496-DB53BA7421B1}"/>
                    </a:ext>
                  </a:extLst>
                </p:cNvPr>
                <p:cNvSpPr/>
                <p:nvPr/>
              </p:nvSpPr>
              <p:spPr>
                <a:xfrm>
                  <a:off x="2076012" y="2704135"/>
                  <a:ext cx="2149467" cy="1301009"/>
                </a:xfrm>
                <a:custGeom>
                  <a:avLst/>
                  <a:gdLst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983 w 2149467"/>
                    <a:gd name="connsiteY21" fmla="*/ 684766 h 1301009"/>
                    <a:gd name="connsiteX22" fmla="*/ 3073 w 2149467"/>
                    <a:gd name="connsiteY22" fmla="*/ 665044 h 1301009"/>
                    <a:gd name="connsiteX23" fmla="*/ 983 w 2149467"/>
                    <a:gd name="connsiteY23" fmla="*/ 660954 h 1301009"/>
                    <a:gd name="connsiteX24" fmla="*/ 64902 w 2149467"/>
                    <a:gd name="connsiteY24" fmla="*/ 576468 h 1301009"/>
                    <a:gd name="connsiteX25" fmla="*/ 1552405 w 2149467"/>
                    <a:gd name="connsiteY25" fmla="*/ 11451 h 1301009"/>
                    <a:gd name="connsiteX26" fmla="*/ 1601246 w 2149467"/>
                    <a:gd name="connsiteY26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3073 w 2149467"/>
                    <a:gd name="connsiteY21" fmla="*/ 665044 h 1301009"/>
                    <a:gd name="connsiteX22" fmla="*/ 983 w 2149467"/>
                    <a:gd name="connsiteY22" fmla="*/ 660954 h 1301009"/>
                    <a:gd name="connsiteX23" fmla="*/ 64902 w 2149467"/>
                    <a:gd name="connsiteY23" fmla="*/ 576468 h 1301009"/>
                    <a:gd name="connsiteX24" fmla="*/ 1552405 w 2149467"/>
                    <a:gd name="connsiteY24" fmla="*/ 11451 h 1301009"/>
                    <a:gd name="connsiteX25" fmla="*/ 1601246 w 2149467"/>
                    <a:gd name="connsiteY25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3073 w 2149467"/>
                    <a:gd name="connsiteY20" fmla="*/ 665044 h 1301009"/>
                    <a:gd name="connsiteX21" fmla="*/ 983 w 2149467"/>
                    <a:gd name="connsiteY21" fmla="*/ 660954 h 1301009"/>
                    <a:gd name="connsiteX22" fmla="*/ 64902 w 2149467"/>
                    <a:gd name="connsiteY22" fmla="*/ 576468 h 1301009"/>
                    <a:gd name="connsiteX23" fmla="*/ 1552405 w 2149467"/>
                    <a:gd name="connsiteY23" fmla="*/ 11451 h 1301009"/>
                    <a:gd name="connsiteX24" fmla="*/ 1601246 w 2149467"/>
                    <a:gd name="connsiteY24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3073 w 2149467"/>
                    <a:gd name="connsiteY19" fmla="*/ 665044 h 1301009"/>
                    <a:gd name="connsiteX20" fmla="*/ 983 w 2149467"/>
                    <a:gd name="connsiteY20" fmla="*/ 660954 h 1301009"/>
                    <a:gd name="connsiteX21" fmla="*/ 64902 w 2149467"/>
                    <a:gd name="connsiteY21" fmla="*/ 576468 h 1301009"/>
                    <a:gd name="connsiteX22" fmla="*/ 1552405 w 2149467"/>
                    <a:gd name="connsiteY22" fmla="*/ 11451 h 1301009"/>
                    <a:gd name="connsiteX23" fmla="*/ 1601246 w 2149467"/>
                    <a:gd name="connsiteY23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3073 w 2149467"/>
                    <a:gd name="connsiteY18" fmla="*/ 665044 h 1301009"/>
                    <a:gd name="connsiteX19" fmla="*/ 983 w 2149467"/>
                    <a:gd name="connsiteY19" fmla="*/ 660954 h 1301009"/>
                    <a:gd name="connsiteX20" fmla="*/ 64902 w 2149467"/>
                    <a:gd name="connsiteY20" fmla="*/ 576468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8484 w 2149467"/>
                    <a:gd name="connsiteY7" fmla="*/ 600049 h 1301009"/>
                    <a:gd name="connsiteX8" fmla="*/ 2145024 w 2149467"/>
                    <a:gd name="connsiteY8" fmla="*/ 632697 h 1301009"/>
                    <a:gd name="connsiteX9" fmla="*/ 2144846 w 2149467"/>
                    <a:gd name="connsiteY9" fmla="*/ 632937 h 1301009"/>
                    <a:gd name="connsiteX10" fmla="*/ 2148484 w 2149467"/>
                    <a:gd name="connsiteY10" fmla="*/ 640054 h 1301009"/>
                    <a:gd name="connsiteX11" fmla="*/ 2084564 w 2149467"/>
                    <a:gd name="connsiteY11" fmla="*/ 724540 h 1301009"/>
                    <a:gd name="connsiteX12" fmla="*/ 597061 w 2149467"/>
                    <a:gd name="connsiteY12" fmla="*/ 1289558 h 1301009"/>
                    <a:gd name="connsiteX13" fmla="*/ 419803 w 2149467"/>
                    <a:gd name="connsiteY13" fmla="*/ 1258309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5024 w 2149467"/>
                    <a:gd name="connsiteY7" fmla="*/ 632697 h 1301009"/>
                    <a:gd name="connsiteX8" fmla="*/ 2144846 w 2149467"/>
                    <a:gd name="connsiteY8" fmla="*/ 632937 h 1301009"/>
                    <a:gd name="connsiteX9" fmla="*/ 2148484 w 2149467"/>
                    <a:gd name="connsiteY9" fmla="*/ 640054 h 1301009"/>
                    <a:gd name="connsiteX10" fmla="*/ 2084564 w 2149467"/>
                    <a:gd name="connsiteY10" fmla="*/ 724540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1552405 w 2149467"/>
                    <a:gd name="connsiteY17" fmla="*/ 11451 h 1301009"/>
                    <a:gd name="connsiteX18" fmla="*/ 1601246 w 2149467"/>
                    <a:gd name="connsiteY18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869593 w 2149467"/>
                    <a:gd name="connsiteY17" fmla="*/ 289211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869593 w 2149467"/>
                    <a:gd name="connsiteY18" fmla="*/ 289211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83793 w 2149467"/>
                    <a:gd name="connsiteY12" fmla="*/ 965486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869593 w 2149467"/>
                    <a:gd name="connsiteY19" fmla="*/ 289211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81624 w 2149467"/>
                    <a:gd name="connsiteY2" fmla="*/ 210630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49467" h="1301009">
                      <a:moveTo>
                        <a:pt x="1601246" y="646"/>
                      </a:moveTo>
                      <a:cubicBezTo>
                        <a:pt x="1651430" y="-3451"/>
                        <a:pt x="1702789" y="12074"/>
                        <a:pt x="1729663" y="42699"/>
                      </a:cubicBezTo>
                      <a:cubicBezTo>
                        <a:pt x="1777936" y="95501"/>
                        <a:pt x="1833351" y="157828"/>
                        <a:pt x="1881624" y="210630"/>
                      </a:cubicBezTo>
                      <a:cubicBezTo>
                        <a:pt x="2015903" y="351157"/>
                        <a:pt x="2038263" y="398814"/>
                        <a:pt x="2132060" y="501241"/>
                      </a:cubicBezTo>
                      <a:cubicBezTo>
                        <a:pt x="2141018" y="511449"/>
                        <a:pt x="2146408" y="522369"/>
                        <a:pt x="2148484" y="533374"/>
                      </a:cubicBezTo>
                      <a:lnTo>
                        <a:pt x="2146394" y="553096"/>
                      </a:lnTo>
                      <a:cubicBezTo>
                        <a:pt x="2145817" y="569650"/>
                        <a:pt x="2145282" y="619390"/>
                        <a:pt x="2145024" y="632697"/>
                      </a:cubicBezTo>
                      <a:lnTo>
                        <a:pt x="2144846" y="632937"/>
                      </a:lnTo>
                      <a:lnTo>
                        <a:pt x="2148484" y="640054"/>
                      </a:lnTo>
                      <a:cubicBezTo>
                        <a:pt x="2154711" y="673070"/>
                        <a:pt x="2131112" y="706859"/>
                        <a:pt x="2084564" y="724540"/>
                      </a:cubicBezTo>
                      <a:cubicBezTo>
                        <a:pt x="1849436" y="813587"/>
                        <a:pt x="1607165" y="885964"/>
                        <a:pt x="1372037" y="975011"/>
                      </a:cubicBezTo>
                      <a:lnTo>
                        <a:pt x="597061" y="1289558"/>
                      </a:lnTo>
                      <a:cubicBezTo>
                        <a:pt x="534997" y="1313132"/>
                        <a:pt x="455636" y="1299142"/>
                        <a:pt x="419803" y="1258309"/>
                      </a:cubicBezTo>
                      <a:cubicBezTo>
                        <a:pt x="333196" y="1160701"/>
                        <a:pt x="270400" y="1063094"/>
                        <a:pt x="183793" y="965486"/>
                      </a:cubicBezTo>
                      <a:lnTo>
                        <a:pt x="17406" y="799767"/>
                      </a:lnTo>
                      <a:cubicBezTo>
                        <a:pt x="-511" y="779351"/>
                        <a:pt x="-4153" y="756090"/>
                        <a:pt x="4443" y="734986"/>
                      </a:cubicBezTo>
                      <a:lnTo>
                        <a:pt x="4620" y="734746"/>
                      </a:lnTo>
                      <a:cubicBezTo>
                        <a:pt x="4104" y="711512"/>
                        <a:pt x="3589" y="688278"/>
                        <a:pt x="3073" y="665044"/>
                      </a:cubicBezTo>
                      <a:lnTo>
                        <a:pt x="983" y="660954"/>
                      </a:lnTo>
                      <a:cubicBezTo>
                        <a:pt x="-5245" y="627938"/>
                        <a:pt x="18354" y="594149"/>
                        <a:pt x="64902" y="576468"/>
                      </a:cubicBezTo>
                      <a:cubicBezTo>
                        <a:pt x="324401" y="476747"/>
                        <a:pt x="610094" y="388932"/>
                        <a:pt x="869593" y="289211"/>
                      </a:cubicBezTo>
                      <a:lnTo>
                        <a:pt x="1552405" y="11451"/>
                      </a:lnTo>
                      <a:cubicBezTo>
                        <a:pt x="1567921" y="5557"/>
                        <a:pt x="1584518" y="2011"/>
                        <a:pt x="1601246" y="64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CC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905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68741969-11E1-42F1-AF98-041B549A7546}"/>
                    </a:ext>
                  </a:extLst>
                </p:cNvPr>
                <p:cNvSpPr/>
                <p:nvPr/>
              </p:nvSpPr>
              <p:spPr>
                <a:xfrm>
                  <a:off x="2776835" y="3058670"/>
                  <a:ext cx="1272414" cy="617423"/>
                </a:xfrm>
                <a:custGeom>
                  <a:avLst/>
                  <a:gdLst>
                    <a:gd name="connsiteX0" fmla="*/ 78064 w 1500759"/>
                    <a:gd name="connsiteY0" fmla="*/ 526426 h 850319"/>
                    <a:gd name="connsiteX1" fmla="*/ 68539 w 1500759"/>
                    <a:gd name="connsiteY1" fmla="*/ 655013 h 850319"/>
                    <a:gd name="connsiteX2" fmla="*/ 1864 w 1500759"/>
                    <a:gd name="connsiteY2" fmla="*/ 735976 h 850319"/>
                    <a:gd name="connsiteX3" fmla="*/ 151882 w 1500759"/>
                    <a:gd name="connsiteY3" fmla="*/ 766932 h 850319"/>
                    <a:gd name="connsiteX4" fmla="*/ 180457 w 1500759"/>
                    <a:gd name="connsiteY4" fmla="*/ 850276 h 850319"/>
                    <a:gd name="connsiteX5" fmla="*/ 311426 w 1500759"/>
                    <a:gd name="connsiteY5" fmla="*/ 755026 h 850319"/>
                    <a:gd name="connsiteX6" fmla="*/ 463826 w 1500759"/>
                    <a:gd name="connsiteY6" fmla="*/ 747882 h 850319"/>
                    <a:gd name="connsiteX7" fmla="*/ 606701 w 1500759"/>
                    <a:gd name="connsiteY7" fmla="*/ 597863 h 850319"/>
                    <a:gd name="connsiteX8" fmla="*/ 828157 w 1500759"/>
                    <a:gd name="connsiteY8" fmla="*/ 640726 h 850319"/>
                    <a:gd name="connsiteX9" fmla="*/ 1023420 w 1500759"/>
                    <a:gd name="connsiteY9" fmla="*/ 490707 h 850319"/>
                    <a:gd name="connsiteX10" fmla="*/ 1185345 w 1500759"/>
                    <a:gd name="connsiteY10" fmla="*/ 497851 h 850319"/>
                    <a:gd name="connsiteX11" fmla="*/ 1299645 w 1500759"/>
                    <a:gd name="connsiteY11" fmla="*/ 278776 h 850319"/>
                    <a:gd name="connsiteX12" fmla="*/ 1497289 w 1500759"/>
                    <a:gd name="connsiteY12" fmla="*/ 264488 h 850319"/>
                    <a:gd name="connsiteX13" fmla="*/ 1425851 w 1500759"/>
                    <a:gd name="connsiteY13" fmla="*/ 123995 h 850319"/>
                    <a:gd name="connsiteX14" fmla="*/ 1428232 w 1500759"/>
                    <a:gd name="connsiteY14" fmla="*/ 170 h 850319"/>
                    <a:gd name="connsiteX15" fmla="*/ 1299645 w 1500759"/>
                    <a:gd name="connsiteY15" fmla="*/ 95420 h 850319"/>
                    <a:gd name="connsiteX16" fmla="*/ 1128195 w 1500759"/>
                    <a:gd name="connsiteY16" fmla="*/ 19220 h 850319"/>
                    <a:gd name="connsiteX17" fmla="*/ 1004370 w 1500759"/>
                    <a:gd name="connsiteY17" fmla="*/ 138282 h 850319"/>
                    <a:gd name="connsiteX18" fmla="*/ 437632 w 1500759"/>
                    <a:gd name="connsiteY18" fmla="*/ 252582 h 850319"/>
                    <a:gd name="connsiteX19" fmla="*/ 251895 w 1500759"/>
                    <a:gd name="connsiteY19" fmla="*/ 412126 h 850319"/>
                    <a:gd name="connsiteX20" fmla="*/ 109020 w 1500759"/>
                    <a:gd name="connsiteY20" fmla="*/ 433557 h 850319"/>
                    <a:gd name="connsiteX21" fmla="*/ 78064 w 1500759"/>
                    <a:gd name="connsiteY21" fmla="*/ 526426 h 850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00759" h="850319">
                      <a:moveTo>
                        <a:pt x="78064" y="526426"/>
                      </a:moveTo>
                      <a:cubicBezTo>
                        <a:pt x="71317" y="563335"/>
                        <a:pt x="81239" y="620088"/>
                        <a:pt x="68539" y="655013"/>
                      </a:cubicBezTo>
                      <a:cubicBezTo>
                        <a:pt x="55839" y="689938"/>
                        <a:pt x="-12026" y="717323"/>
                        <a:pt x="1864" y="735976"/>
                      </a:cubicBezTo>
                      <a:cubicBezTo>
                        <a:pt x="15754" y="754629"/>
                        <a:pt x="122117" y="747882"/>
                        <a:pt x="151882" y="766932"/>
                      </a:cubicBezTo>
                      <a:cubicBezTo>
                        <a:pt x="181648" y="785982"/>
                        <a:pt x="153866" y="852260"/>
                        <a:pt x="180457" y="850276"/>
                      </a:cubicBezTo>
                      <a:cubicBezTo>
                        <a:pt x="207048" y="848292"/>
                        <a:pt x="264198" y="772092"/>
                        <a:pt x="311426" y="755026"/>
                      </a:cubicBezTo>
                      <a:cubicBezTo>
                        <a:pt x="358654" y="737960"/>
                        <a:pt x="414614" y="774076"/>
                        <a:pt x="463826" y="747882"/>
                      </a:cubicBezTo>
                      <a:cubicBezTo>
                        <a:pt x="513038" y="721688"/>
                        <a:pt x="545979" y="615722"/>
                        <a:pt x="606701" y="597863"/>
                      </a:cubicBezTo>
                      <a:cubicBezTo>
                        <a:pt x="667423" y="580004"/>
                        <a:pt x="758704" y="658585"/>
                        <a:pt x="828157" y="640726"/>
                      </a:cubicBezTo>
                      <a:cubicBezTo>
                        <a:pt x="897610" y="622867"/>
                        <a:pt x="963889" y="514519"/>
                        <a:pt x="1023420" y="490707"/>
                      </a:cubicBezTo>
                      <a:cubicBezTo>
                        <a:pt x="1082951" y="466894"/>
                        <a:pt x="1139308" y="533173"/>
                        <a:pt x="1185345" y="497851"/>
                      </a:cubicBezTo>
                      <a:cubicBezTo>
                        <a:pt x="1231382" y="462529"/>
                        <a:pt x="1247654" y="317670"/>
                        <a:pt x="1299645" y="278776"/>
                      </a:cubicBezTo>
                      <a:cubicBezTo>
                        <a:pt x="1351636" y="239882"/>
                        <a:pt x="1476255" y="290285"/>
                        <a:pt x="1497289" y="264488"/>
                      </a:cubicBezTo>
                      <a:cubicBezTo>
                        <a:pt x="1518323" y="238691"/>
                        <a:pt x="1437360" y="168048"/>
                        <a:pt x="1425851" y="123995"/>
                      </a:cubicBezTo>
                      <a:cubicBezTo>
                        <a:pt x="1414342" y="79942"/>
                        <a:pt x="1449266" y="4932"/>
                        <a:pt x="1428232" y="170"/>
                      </a:cubicBezTo>
                      <a:cubicBezTo>
                        <a:pt x="1407198" y="-4592"/>
                        <a:pt x="1349651" y="92245"/>
                        <a:pt x="1299645" y="95420"/>
                      </a:cubicBezTo>
                      <a:cubicBezTo>
                        <a:pt x="1249639" y="98595"/>
                        <a:pt x="1177407" y="12076"/>
                        <a:pt x="1128195" y="19220"/>
                      </a:cubicBezTo>
                      <a:cubicBezTo>
                        <a:pt x="1078983" y="26364"/>
                        <a:pt x="1119464" y="99388"/>
                        <a:pt x="1004370" y="138282"/>
                      </a:cubicBezTo>
                      <a:cubicBezTo>
                        <a:pt x="889276" y="177176"/>
                        <a:pt x="563044" y="206941"/>
                        <a:pt x="437632" y="252582"/>
                      </a:cubicBezTo>
                      <a:cubicBezTo>
                        <a:pt x="312220" y="298223"/>
                        <a:pt x="306664" y="381963"/>
                        <a:pt x="251895" y="412126"/>
                      </a:cubicBezTo>
                      <a:cubicBezTo>
                        <a:pt x="197126" y="442288"/>
                        <a:pt x="135214" y="416095"/>
                        <a:pt x="109020" y="433557"/>
                      </a:cubicBezTo>
                      <a:cubicBezTo>
                        <a:pt x="82826" y="451019"/>
                        <a:pt x="84811" y="489517"/>
                        <a:pt x="78064" y="526426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CC"/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459" name="グループ化 458">
                <a:extLst>
                  <a:ext uri="{FF2B5EF4-FFF2-40B4-BE49-F238E27FC236}">
                    <a16:creationId xmlns:a16="http://schemas.microsoft.com/office/drawing/2014/main" id="{BB0EBBA8-F61B-436D-93BF-37452FF9231F}"/>
                  </a:ext>
                </a:extLst>
              </p:cNvPr>
              <p:cNvGrpSpPr/>
              <p:nvPr/>
            </p:nvGrpSpPr>
            <p:grpSpPr>
              <a:xfrm>
                <a:off x="5393182" y="4012029"/>
                <a:ext cx="1348226" cy="816041"/>
                <a:chOff x="2076012" y="2704135"/>
                <a:chExt cx="2149467" cy="1301009"/>
              </a:xfrm>
            </p:grpSpPr>
            <p:sp>
              <p:nvSpPr>
                <p:cNvPr id="460" name="フリーフォーム: 図形 459">
                  <a:extLst>
                    <a:ext uri="{FF2B5EF4-FFF2-40B4-BE49-F238E27FC236}">
                      <a16:creationId xmlns:a16="http://schemas.microsoft.com/office/drawing/2014/main" id="{2B5AF496-BC89-4D24-8F22-973F0D226792}"/>
                    </a:ext>
                  </a:extLst>
                </p:cNvPr>
                <p:cNvSpPr/>
                <p:nvPr/>
              </p:nvSpPr>
              <p:spPr>
                <a:xfrm>
                  <a:off x="2076012" y="2704135"/>
                  <a:ext cx="2149467" cy="1301009"/>
                </a:xfrm>
                <a:custGeom>
                  <a:avLst/>
                  <a:gdLst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983 w 2149467"/>
                    <a:gd name="connsiteY21" fmla="*/ 684766 h 1301009"/>
                    <a:gd name="connsiteX22" fmla="*/ 3073 w 2149467"/>
                    <a:gd name="connsiteY22" fmla="*/ 665044 h 1301009"/>
                    <a:gd name="connsiteX23" fmla="*/ 983 w 2149467"/>
                    <a:gd name="connsiteY23" fmla="*/ 660954 h 1301009"/>
                    <a:gd name="connsiteX24" fmla="*/ 64902 w 2149467"/>
                    <a:gd name="connsiteY24" fmla="*/ 576468 h 1301009"/>
                    <a:gd name="connsiteX25" fmla="*/ 1552405 w 2149467"/>
                    <a:gd name="connsiteY25" fmla="*/ 11451 h 1301009"/>
                    <a:gd name="connsiteX26" fmla="*/ 1601246 w 2149467"/>
                    <a:gd name="connsiteY26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3073 w 2149467"/>
                    <a:gd name="connsiteY21" fmla="*/ 665044 h 1301009"/>
                    <a:gd name="connsiteX22" fmla="*/ 983 w 2149467"/>
                    <a:gd name="connsiteY22" fmla="*/ 660954 h 1301009"/>
                    <a:gd name="connsiteX23" fmla="*/ 64902 w 2149467"/>
                    <a:gd name="connsiteY23" fmla="*/ 576468 h 1301009"/>
                    <a:gd name="connsiteX24" fmla="*/ 1552405 w 2149467"/>
                    <a:gd name="connsiteY24" fmla="*/ 11451 h 1301009"/>
                    <a:gd name="connsiteX25" fmla="*/ 1601246 w 2149467"/>
                    <a:gd name="connsiteY25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3073 w 2149467"/>
                    <a:gd name="connsiteY20" fmla="*/ 665044 h 1301009"/>
                    <a:gd name="connsiteX21" fmla="*/ 983 w 2149467"/>
                    <a:gd name="connsiteY21" fmla="*/ 660954 h 1301009"/>
                    <a:gd name="connsiteX22" fmla="*/ 64902 w 2149467"/>
                    <a:gd name="connsiteY22" fmla="*/ 576468 h 1301009"/>
                    <a:gd name="connsiteX23" fmla="*/ 1552405 w 2149467"/>
                    <a:gd name="connsiteY23" fmla="*/ 11451 h 1301009"/>
                    <a:gd name="connsiteX24" fmla="*/ 1601246 w 2149467"/>
                    <a:gd name="connsiteY24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3073 w 2149467"/>
                    <a:gd name="connsiteY19" fmla="*/ 665044 h 1301009"/>
                    <a:gd name="connsiteX20" fmla="*/ 983 w 2149467"/>
                    <a:gd name="connsiteY20" fmla="*/ 660954 h 1301009"/>
                    <a:gd name="connsiteX21" fmla="*/ 64902 w 2149467"/>
                    <a:gd name="connsiteY21" fmla="*/ 576468 h 1301009"/>
                    <a:gd name="connsiteX22" fmla="*/ 1552405 w 2149467"/>
                    <a:gd name="connsiteY22" fmla="*/ 11451 h 1301009"/>
                    <a:gd name="connsiteX23" fmla="*/ 1601246 w 2149467"/>
                    <a:gd name="connsiteY23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3073 w 2149467"/>
                    <a:gd name="connsiteY18" fmla="*/ 665044 h 1301009"/>
                    <a:gd name="connsiteX19" fmla="*/ 983 w 2149467"/>
                    <a:gd name="connsiteY19" fmla="*/ 660954 h 1301009"/>
                    <a:gd name="connsiteX20" fmla="*/ 64902 w 2149467"/>
                    <a:gd name="connsiteY20" fmla="*/ 576468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8484 w 2149467"/>
                    <a:gd name="connsiteY7" fmla="*/ 600049 h 1301009"/>
                    <a:gd name="connsiteX8" fmla="*/ 2145024 w 2149467"/>
                    <a:gd name="connsiteY8" fmla="*/ 632697 h 1301009"/>
                    <a:gd name="connsiteX9" fmla="*/ 2144846 w 2149467"/>
                    <a:gd name="connsiteY9" fmla="*/ 632937 h 1301009"/>
                    <a:gd name="connsiteX10" fmla="*/ 2148484 w 2149467"/>
                    <a:gd name="connsiteY10" fmla="*/ 640054 h 1301009"/>
                    <a:gd name="connsiteX11" fmla="*/ 2084564 w 2149467"/>
                    <a:gd name="connsiteY11" fmla="*/ 724540 h 1301009"/>
                    <a:gd name="connsiteX12" fmla="*/ 597061 w 2149467"/>
                    <a:gd name="connsiteY12" fmla="*/ 1289558 h 1301009"/>
                    <a:gd name="connsiteX13" fmla="*/ 419803 w 2149467"/>
                    <a:gd name="connsiteY13" fmla="*/ 1258309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5024 w 2149467"/>
                    <a:gd name="connsiteY7" fmla="*/ 632697 h 1301009"/>
                    <a:gd name="connsiteX8" fmla="*/ 2144846 w 2149467"/>
                    <a:gd name="connsiteY8" fmla="*/ 632937 h 1301009"/>
                    <a:gd name="connsiteX9" fmla="*/ 2148484 w 2149467"/>
                    <a:gd name="connsiteY9" fmla="*/ 640054 h 1301009"/>
                    <a:gd name="connsiteX10" fmla="*/ 2084564 w 2149467"/>
                    <a:gd name="connsiteY10" fmla="*/ 724540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1552405 w 2149467"/>
                    <a:gd name="connsiteY17" fmla="*/ 11451 h 1301009"/>
                    <a:gd name="connsiteX18" fmla="*/ 1601246 w 2149467"/>
                    <a:gd name="connsiteY18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869593 w 2149467"/>
                    <a:gd name="connsiteY17" fmla="*/ 289211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869593 w 2149467"/>
                    <a:gd name="connsiteY18" fmla="*/ 289211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83793 w 2149467"/>
                    <a:gd name="connsiteY12" fmla="*/ 965486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869593 w 2149467"/>
                    <a:gd name="connsiteY19" fmla="*/ 289211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81624 w 2149467"/>
                    <a:gd name="connsiteY2" fmla="*/ 210630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49467" h="1301009">
                      <a:moveTo>
                        <a:pt x="1601246" y="646"/>
                      </a:moveTo>
                      <a:cubicBezTo>
                        <a:pt x="1651430" y="-3451"/>
                        <a:pt x="1702789" y="12074"/>
                        <a:pt x="1729663" y="42699"/>
                      </a:cubicBezTo>
                      <a:cubicBezTo>
                        <a:pt x="1777936" y="95501"/>
                        <a:pt x="1833351" y="157828"/>
                        <a:pt x="1881624" y="210630"/>
                      </a:cubicBezTo>
                      <a:cubicBezTo>
                        <a:pt x="2015903" y="351157"/>
                        <a:pt x="2038263" y="398814"/>
                        <a:pt x="2132060" y="501241"/>
                      </a:cubicBezTo>
                      <a:cubicBezTo>
                        <a:pt x="2141018" y="511449"/>
                        <a:pt x="2146408" y="522369"/>
                        <a:pt x="2148484" y="533374"/>
                      </a:cubicBezTo>
                      <a:lnTo>
                        <a:pt x="2146394" y="553096"/>
                      </a:lnTo>
                      <a:cubicBezTo>
                        <a:pt x="2145817" y="569650"/>
                        <a:pt x="2145282" y="619390"/>
                        <a:pt x="2145024" y="632697"/>
                      </a:cubicBezTo>
                      <a:lnTo>
                        <a:pt x="2144846" y="632937"/>
                      </a:lnTo>
                      <a:lnTo>
                        <a:pt x="2148484" y="640054"/>
                      </a:lnTo>
                      <a:cubicBezTo>
                        <a:pt x="2154711" y="673070"/>
                        <a:pt x="2131112" y="706859"/>
                        <a:pt x="2084564" y="724540"/>
                      </a:cubicBezTo>
                      <a:cubicBezTo>
                        <a:pt x="1849436" y="813587"/>
                        <a:pt x="1607165" y="885964"/>
                        <a:pt x="1372037" y="975011"/>
                      </a:cubicBezTo>
                      <a:lnTo>
                        <a:pt x="597061" y="1289558"/>
                      </a:lnTo>
                      <a:cubicBezTo>
                        <a:pt x="534997" y="1313132"/>
                        <a:pt x="455636" y="1299142"/>
                        <a:pt x="419803" y="1258309"/>
                      </a:cubicBezTo>
                      <a:cubicBezTo>
                        <a:pt x="333196" y="1160701"/>
                        <a:pt x="270400" y="1063094"/>
                        <a:pt x="183793" y="965486"/>
                      </a:cubicBezTo>
                      <a:lnTo>
                        <a:pt x="17406" y="799767"/>
                      </a:lnTo>
                      <a:cubicBezTo>
                        <a:pt x="-511" y="779351"/>
                        <a:pt x="-4153" y="756090"/>
                        <a:pt x="4443" y="734986"/>
                      </a:cubicBezTo>
                      <a:lnTo>
                        <a:pt x="4620" y="734746"/>
                      </a:lnTo>
                      <a:cubicBezTo>
                        <a:pt x="4104" y="711512"/>
                        <a:pt x="3589" y="688278"/>
                        <a:pt x="3073" y="665044"/>
                      </a:cubicBezTo>
                      <a:lnTo>
                        <a:pt x="983" y="660954"/>
                      </a:lnTo>
                      <a:cubicBezTo>
                        <a:pt x="-5245" y="627938"/>
                        <a:pt x="18354" y="594149"/>
                        <a:pt x="64902" y="576468"/>
                      </a:cubicBezTo>
                      <a:cubicBezTo>
                        <a:pt x="324401" y="476747"/>
                        <a:pt x="610094" y="388932"/>
                        <a:pt x="869593" y="289211"/>
                      </a:cubicBezTo>
                      <a:lnTo>
                        <a:pt x="1552405" y="11451"/>
                      </a:lnTo>
                      <a:cubicBezTo>
                        <a:pt x="1567921" y="5557"/>
                        <a:pt x="1584518" y="2011"/>
                        <a:pt x="1601246" y="64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CC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905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: 図形 460">
                  <a:extLst>
                    <a:ext uri="{FF2B5EF4-FFF2-40B4-BE49-F238E27FC236}">
                      <a16:creationId xmlns:a16="http://schemas.microsoft.com/office/drawing/2014/main" id="{2ADD1D80-B9FF-455C-B547-E4019DDBB6B0}"/>
                    </a:ext>
                  </a:extLst>
                </p:cNvPr>
                <p:cNvSpPr/>
                <p:nvPr/>
              </p:nvSpPr>
              <p:spPr>
                <a:xfrm>
                  <a:off x="2776835" y="3058670"/>
                  <a:ext cx="1272414" cy="617423"/>
                </a:xfrm>
                <a:custGeom>
                  <a:avLst/>
                  <a:gdLst>
                    <a:gd name="connsiteX0" fmla="*/ 78064 w 1500759"/>
                    <a:gd name="connsiteY0" fmla="*/ 526426 h 850319"/>
                    <a:gd name="connsiteX1" fmla="*/ 68539 w 1500759"/>
                    <a:gd name="connsiteY1" fmla="*/ 655013 h 850319"/>
                    <a:gd name="connsiteX2" fmla="*/ 1864 w 1500759"/>
                    <a:gd name="connsiteY2" fmla="*/ 735976 h 850319"/>
                    <a:gd name="connsiteX3" fmla="*/ 151882 w 1500759"/>
                    <a:gd name="connsiteY3" fmla="*/ 766932 h 850319"/>
                    <a:gd name="connsiteX4" fmla="*/ 180457 w 1500759"/>
                    <a:gd name="connsiteY4" fmla="*/ 850276 h 850319"/>
                    <a:gd name="connsiteX5" fmla="*/ 311426 w 1500759"/>
                    <a:gd name="connsiteY5" fmla="*/ 755026 h 850319"/>
                    <a:gd name="connsiteX6" fmla="*/ 463826 w 1500759"/>
                    <a:gd name="connsiteY6" fmla="*/ 747882 h 850319"/>
                    <a:gd name="connsiteX7" fmla="*/ 606701 w 1500759"/>
                    <a:gd name="connsiteY7" fmla="*/ 597863 h 850319"/>
                    <a:gd name="connsiteX8" fmla="*/ 828157 w 1500759"/>
                    <a:gd name="connsiteY8" fmla="*/ 640726 h 850319"/>
                    <a:gd name="connsiteX9" fmla="*/ 1023420 w 1500759"/>
                    <a:gd name="connsiteY9" fmla="*/ 490707 h 850319"/>
                    <a:gd name="connsiteX10" fmla="*/ 1185345 w 1500759"/>
                    <a:gd name="connsiteY10" fmla="*/ 497851 h 850319"/>
                    <a:gd name="connsiteX11" fmla="*/ 1299645 w 1500759"/>
                    <a:gd name="connsiteY11" fmla="*/ 278776 h 850319"/>
                    <a:gd name="connsiteX12" fmla="*/ 1497289 w 1500759"/>
                    <a:gd name="connsiteY12" fmla="*/ 264488 h 850319"/>
                    <a:gd name="connsiteX13" fmla="*/ 1425851 w 1500759"/>
                    <a:gd name="connsiteY13" fmla="*/ 123995 h 850319"/>
                    <a:gd name="connsiteX14" fmla="*/ 1428232 w 1500759"/>
                    <a:gd name="connsiteY14" fmla="*/ 170 h 850319"/>
                    <a:gd name="connsiteX15" fmla="*/ 1299645 w 1500759"/>
                    <a:gd name="connsiteY15" fmla="*/ 95420 h 850319"/>
                    <a:gd name="connsiteX16" fmla="*/ 1128195 w 1500759"/>
                    <a:gd name="connsiteY16" fmla="*/ 19220 h 850319"/>
                    <a:gd name="connsiteX17" fmla="*/ 1004370 w 1500759"/>
                    <a:gd name="connsiteY17" fmla="*/ 138282 h 850319"/>
                    <a:gd name="connsiteX18" fmla="*/ 437632 w 1500759"/>
                    <a:gd name="connsiteY18" fmla="*/ 252582 h 850319"/>
                    <a:gd name="connsiteX19" fmla="*/ 251895 w 1500759"/>
                    <a:gd name="connsiteY19" fmla="*/ 412126 h 850319"/>
                    <a:gd name="connsiteX20" fmla="*/ 109020 w 1500759"/>
                    <a:gd name="connsiteY20" fmla="*/ 433557 h 850319"/>
                    <a:gd name="connsiteX21" fmla="*/ 78064 w 1500759"/>
                    <a:gd name="connsiteY21" fmla="*/ 526426 h 850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00759" h="850319">
                      <a:moveTo>
                        <a:pt x="78064" y="526426"/>
                      </a:moveTo>
                      <a:cubicBezTo>
                        <a:pt x="71317" y="563335"/>
                        <a:pt x="81239" y="620088"/>
                        <a:pt x="68539" y="655013"/>
                      </a:cubicBezTo>
                      <a:cubicBezTo>
                        <a:pt x="55839" y="689938"/>
                        <a:pt x="-12026" y="717323"/>
                        <a:pt x="1864" y="735976"/>
                      </a:cubicBezTo>
                      <a:cubicBezTo>
                        <a:pt x="15754" y="754629"/>
                        <a:pt x="122117" y="747882"/>
                        <a:pt x="151882" y="766932"/>
                      </a:cubicBezTo>
                      <a:cubicBezTo>
                        <a:pt x="181648" y="785982"/>
                        <a:pt x="153866" y="852260"/>
                        <a:pt x="180457" y="850276"/>
                      </a:cubicBezTo>
                      <a:cubicBezTo>
                        <a:pt x="207048" y="848292"/>
                        <a:pt x="264198" y="772092"/>
                        <a:pt x="311426" y="755026"/>
                      </a:cubicBezTo>
                      <a:cubicBezTo>
                        <a:pt x="358654" y="737960"/>
                        <a:pt x="414614" y="774076"/>
                        <a:pt x="463826" y="747882"/>
                      </a:cubicBezTo>
                      <a:cubicBezTo>
                        <a:pt x="513038" y="721688"/>
                        <a:pt x="545979" y="615722"/>
                        <a:pt x="606701" y="597863"/>
                      </a:cubicBezTo>
                      <a:cubicBezTo>
                        <a:pt x="667423" y="580004"/>
                        <a:pt x="758704" y="658585"/>
                        <a:pt x="828157" y="640726"/>
                      </a:cubicBezTo>
                      <a:cubicBezTo>
                        <a:pt x="897610" y="622867"/>
                        <a:pt x="963889" y="514519"/>
                        <a:pt x="1023420" y="490707"/>
                      </a:cubicBezTo>
                      <a:cubicBezTo>
                        <a:pt x="1082951" y="466894"/>
                        <a:pt x="1139308" y="533173"/>
                        <a:pt x="1185345" y="497851"/>
                      </a:cubicBezTo>
                      <a:cubicBezTo>
                        <a:pt x="1231382" y="462529"/>
                        <a:pt x="1247654" y="317670"/>
                        <a:pt x="1299645" y="278776"/>
                      </a:cubicBezTo>
                      <a:cubicBezTo>
                        <a:pt x="1351636" y="239882"/>
                        <a:pt x="1476255" y="290285"/>
                        <a:pt x="1497289" y="264488"/>
                      </a:cubicBezTo>
                      <a:cubicBezTo>
                        <a:pt x="1518323" y="238691"/>
                        <a:pt x="1437360" y="168048"/>
                        <a:pt x="1425851" y="123995"/>
                      </a:cubicBezTo>
                      <a:cubicBezTo>
                        <a:pt x="1414342" y="79942"/>
                        <a:pt x="1449266" y="4932"/>
                        <a:pt x="1428232" y="170"/>
                      </a:cubicBezTo>
                      <a:cubicBezTo>
                        <a:pt x="1407198" y="-4592"/>
                        <a:pt x="1349651" y="92245"/>
                        <a:pt x="1299645" y="95420"/>
                      </a:cubicBezTo>
                      <a:cubicBezTo>
                        <a:pt x="1249639" y="98595"/>
                        <a:pt x="1177407" y="12076"/>
                        <a:pt x="1128195" y="19220"/>
                      </a:cubicBezTo>
                      <a:cubicBezTo>
                        <a:pt x="1078983" y="26364"/>
                        <a:pt x="1119464" y="99388"/>
                        <a:pt x="1004370" y="138282"/>
                      </a:cubicBezTo>
                      <a:cubicBezTo>
                        <a:pt x="889276" y="177176"/>
                        <a:pt x="563044" y="206941"/>
                        <a:pt x="437632" y="252582"/>
                      </a:cubicBezTo>
                      <a:cubicBezTo>
                        <a:pt x="312220" y="298223"/>
                        <a:pt x="306664" y="381963"/>
                        <a:pt x="251895" y="412126"/>
                      </a:cubicBezTo>
                      <a:cubicBezTo>
                        <a:pt x="197126" y="442288"/>
                        <a:pt x="135214" y="416095"/>
                        <a:pt x="109020" y="433557"/>
                      </a:cubicBezTo>
                      <a:cubicBezTo>
                        <a:pt x="82826" y="451019"/>
                        <a:pt x="84811" y="489517"/>
                        <a:pt x="78064" y="526426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CC"/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66" name="グループ化 465">
            <a:extLst>
              <a:ext uri="{FF2B5EF4-FFF2-40B4-BE49-F238E27FC236}">
                <a16:creationId xmlns:a16="http://schemas.microsoft.com/office/drawing/2014/main" id="{DA30731D-D145-44FC-BCE5-35C434AE07A6}"/>
              </a:ext>
            </a:extLst>
          </p:cNvPr>
          <p:cNvGrpSpPr/>
          <p:nvPr/>
        </p:nvGrpSpPr>
        <p:grpSpPr>
          <a:xfrm>
            <a:off x="7506351" y="5057002"/>
            <a:ext cx="1878035" cy="1311720"/>
            <a:chOff x="1712088" y="2732436"/>
            <a:chExt cx="2298085" cy="1605106"/>
          </a:xfrm>
        </p:grpSpPr>
        <p:sp>
          <p:nvSpPr>
            <p:cNvPr id="467" name="楕円 466">
              <a:extLst>
                <a:ext uri="{FF2B5EF4-FFF2-40B4-BE49-F238E27FC236}">
                  <a16:creationId xmlns:a16="http://schemas.microsoft.com/office/drawing/2014/main" id="{232F0433-06C6-42BC-AEF5-120D86E402C9}"/>
                </a:ext>
              </a:extLst>
            </p:cNvPr>
            <p:cNvSpPr/>
            <p:nvPr/>
          </p:nvSpPr>
          <p:spPr>
            <a:xfrm>
              <a:off x="1712088" y="273243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Text" lastClr="000000">
                    <a:lumMod val="50000"/>
                    <a:lumOff val="50000"/>
                  </a:sysClr>
                </a:gs>
                <a:gs pos="58420">
                  <a:sysClr val="windowText" lastClr="000000">
                    <a:lumMod val="95000"/>
                    <a:lumOff val="5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8BF19B7C-FACC-4AF2-9CF5-751D592D527A}"/>
                </a:ext>
              </a:extLst>
            </p:cNvPr>
            <p:cNvSpPr/>
            <p:nvPr/>
          </p:nvSpPr>
          <p:spPr>
            <a:xfrm>
              <a:off x="1712088" y="350687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66EAF42D-7037-4F42-AF9F-9D8BED77459A}"/>
                </a:ext>
              </a:extLst>
            </p:cNvPr>
            <p:cNvSpPr/>
            <p:nvPr/>
          </p:nvSpPr>
          <p:spPr>
            <a:xfrm rot="9919720">
              <a:off x="1771901" y="3043013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44E8A72A-3CDC-4711-8B88-C538E2628F9B}"/>
                </a:ext>
              </a:extLst>
            </p:cNvPr>
            <p:cNvSpPr/>
            <p:nvPr/>
          </p:nvSpPr>
          <p:spPr>
            <a:xfrm rot="1463251">
              <a:off x="2892164" y="3484148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1" name="グループ化 470">
              <a:extLst>
                <a:ext uri="{FF2B5EF4-FFF2-40B4-BE49-F238E27FC236}">
                  <a16:creationId xmlns:a16="http://schemas.microsoft.com/office/drawing/2014/main" id="{5192D40B-E90B-4A78-BB28-0F6ED2EE8588}"/>
                </a:ext>
              </a:extLst>
            </p:cNvPr>
            <p:cNvGrpSpPr/>
            <p:nvPr/>
          </p:nvGrpSpPr>
          <p:grpSpPr>
            <a:xfrm rot="234341">
              <a:off x="1729933" y="3183055"/>
              <a:ext cx="2280240" cy="601686"/>
              <a:chOff x="1926958" y="2053163"/>
              <a:chExt cx="7583136" cy="1852876"/>
            </a:xfrm>
          </p:grpSpPr>
          <p:sp>
            <p:nvSpPr>
              <p:cNvPr id="479" name="楕円 37">
                <a:extLst>
                  <a:ext uri="{FF2B5EF4-FFF2-40B4-BE49-F238E27FC236}">
                    <a16:creationId xmlns:a16="http://schemas.microsoft.com/office/drawing/2014/main" id="{CEC65CA3-4D4D-4969-8924-FC9A74A55398}"/>
                  </a:ext>
                </a:extLst>
              </p:cNvPr>
              <p:cNvSpPr/>
              <p:nvPr/>
            </p:nvSpPr>
            <p:spPr>
              <a:xfrm>
                <a:off x="4111377" y="3687704"/>
                <a:ext cx="634946" cy="21833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421 w 634947"/>
                  <a:gd name="connsiteY0" fmla="*/ 216011 h 725282"/>
                  <a:gd name="connsiteX1" fmla="*/ 309659 w 634947"/>
                  <a:gd name="connsiteY1" fmla="*/ 38 h 725282"/>
                  <a:gd name="connsiteX2" fmla="*/ 634947 w 634947"/>
                  <a:gd name="connsiteY2" fmla="*/ 203311 h 725282"/>
                  <a:gd name="connsiteX3" fmla="*/ 516693 w 634947"/>
                  <a:gd name="connsiteY3" fmla="*/ 725282 h 725282"/>
                  <a:gd name="connsiteX4" fmla="*/ 3421 w 634947"/>
                  <a:gd name="connsiteY4" fmla="*/ 216011 h 72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947" h="725282">
                    <a:moveTo>
                      <a:pt x="3421" y="216011"/>
                    </a:moveTo>
                    <a:cubicBezTo>
                      <a:pt x="-31085" y="95137"/>
                      <a:pt x="204405" y="2155"/>
                      <a:pt x="309659" y="38"/>
                    </a:cubicBezTo>
                    <a:cubicBezTo>
                      <a:pt x="414913" y="-2079"/>
                      <a:pt x="634947" y="84032"/>
                      <a:pt x="634947" y="203311"/>
                    </a:cubicBezTo>
                    <a:cubicBezTo>
                      <a:pt x="634947" y="322590"/>
                      <a:pt x="450874" y="452232"/>
                      <a:pt x="516693" y="725282"/>
                    </a:cubicBezTo>
                    <a:cubicBezTo>
                      <a:pt x="347562" y="725282"/>
                      <a:pt x="37927" y="336885"/>
                      <a:pt x="3421" y="216011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0" name="楕円 37">
                <a:extLst>
                  <a:ext uri="{FF2B5EF4-FFF2-40B4-BE49-F238E27FC236}">
                    <a16:creationId xmlns:a16="http://schemas.microsoft.com/office/drawing/2014/main" id="{292E3A6F-B23F-46E0-9889-13B550D10DCD}"/>
                  </a:ext>
                </a:extLst>
              </p:cNvPr>
              <p:cNvSpPr/>
              <p:nvPr/>
            </p:nvSpPr>
            <p:spPr>
              <a:xfrm flipV="1">
                <a:off x="4262175" y="2053163"/>
                <a:ext cx="958851" cy="324387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1" name="楕円 37">
                <a:extLst>
                  <a:ext uri="{FF2B5EF4-FFF2-40B4-BE49-F238E27FC236}">
                    <a16:creationId xmlns:a16="http://schemas.microsoft.com/office/drawing/2014/main" id="{109A5339-53D5-45A1-A96E-EBA54FD7F84F}"/>
                  </a:ext>
                </a:extLst>
              </p:cNvPr>
              <p:cNvSpPr/>
              <p:nvPr/>
            </p:nvSpPr>
            <p:spPr>
              <a:xfrm flipV="1">
                <a:off x="6384064" y="2322399"/>
                <a:ext cx="714618" cy="2612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2" name="楕円 37">
                <a:extLst>
                  <a:ext uri="{FF2B5EF4-FFF2-40B4-BE49-F238E27FC236}">
                    <a16:creationId xmlns:a16="http://schemas.microsoft.com/office/drawing/2014/main" id="{F334D8B2-A0FB-47FA-BD4C-0A6C1E4A068B}"/>
                  </a:ext>
                </a:extLst>
              </p:cNvPr>
              <p:cNvSpPr/>
              <p:nvPr/>
            </p:nvSpPr>
            <p:spPr>
              <a:xfrm>
                <a:off x="6467419" y="3343734"/>
                <a:ext cx="870200" cy="2612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746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579976" y="466827"/>
                      <a:pt x="516586" y="741968"/>
                    </a:cubicBezTo>
                    <a:cubicBezTo>
                      <a:pt x="287976" y="665540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3" name="フリーフォーム: 図形 482">
                <a:extLst>
                  <a:ext uri="{FF2B5EF4-FFF2-40B4-BE49-F238E27FC236}">
                    <a16:creationId xmlns:a16="http://schemas.microsoft.com/office/drawing/2014/main" id="{26F7499A-7A99-4FB2-A5C5-300B03B9E8B1}"/>
                  </a:ext>
                </a:extLst>
              </p:cNvPr>
              <p:cNvSpPr/>
              <p:nvPr/>
            </p:nvSpPr>
            <p:spPr>
              <a:xfrm rot="16200000">
                <a:off x="8430375" y="2411479"/>
                <a:ext cx="1023195" cy="1136242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0589" y="261395"/>
                      <a:pt x="313483" y="180002"/>
                    </a:cubicBezTo>
                    <a:cubicBezTo>
                      <a:pt x="231214" y="276693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4" name="楕円 1">
                <a:extLst>
                  <a:ext uri="{FF2B5EF4-FFF2-40B4-BE49-F238E27FC236}">
                    <a16:creationId xmlns:a16="http://schemas.microsoft.com/office/drawing/2014/main" id="{B8B659D7-46AF-480C-8E75-DD8FE66AD9E3}"/>
                  </a:ext>
                </a:extLst>
              </p:cNvPr>
              <p:cNvSpPr/>
              <p:nvPr/>
            </p:nvSpPr>
            <p:spPr>
              <a:xfrm>
                <a:off x="2008887" y="2173858"/>
                <a:ext cx="6841830" cy="1611485"/>
              </a:xfrm>
              <a:custGeom>
                <a:avLst/>
                <a:gdLst>
                  <a:gd name="connsiteX0" fmla="*/ 0 w 4813539"/>
                  <a:gd name="connsiteY0" fmla="*/ 802257 h 1604513"/>
                  <a:gd name="connsiteX1" fmla="*/ 2406770 w 4813539"/>
                  <a:gd name="connsiteY1" fmla="*/ 0 h 1604513"/>
                  <a:gd name="connsiteX2" fmla="*/ 4813540 w 4813539"/>
                  <a:gd name="connsiteY2" fmla="*/ 802257 h 1604513"/>
                  <a:gd name="connsiteX3" fmla="*/ 2406770 w 4813539"/>
                  <a:gd name="connsiteY3" fmla="*/ 1604514 h 1604513"/>
                  <a:gd name="connsiteX4" fmla="*/ 0 w 4813539"/>
                  <a:gd name="connsiteY4" fmla="*/ 802257 h 1604513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960190"/>
                  <a:gd name="connsiteY0" fmla="*/ 603849 h 1604514"/>
                  <a:gd name="connsiteX1" fmla="*/ 2553420 w 4960190"/>
                  <a:gd name="connsiteY1" fmla="*/ 0 h 1604514"/>
                  <a:gd name="connsiteX2" fmla="*/ 4960190 w 4960190"/>
                  <a:gd name="connsiteY2" fmla="*/ 802257 h 1604514"/>
                  <a:gd name="connsiteX3" fmla="*/ 2553420 w 4960190"/>
                  <a:gd name="connsiteY3" fmla="*/ 1604514 h 1604514"/>
                  <a:gd name="connsiteX4" fmla="*/ 0 w 4960190"/>
                  <a:gd name="connsiteY4" fmla="*/ 603849 h 1604514"/>
                  <a:gd name="connsiteX0" fmla="*/ 1070 w 4961260"/>
                  <a:gd name="connsiteY0" fmla="*/ 603849 h 1604514"/>
                  <a:gd name="connsiteX1" fmla="*/ 2554490 w 4961260"/>
                  <a:gd name="connsiteY1" fmla="*/ 0 h 1604514"/>
                  <a:gd name="connsiteX2" fmla="*/ 4961260 w 4961260"/>
                  <a:gd name="connsiteY2" fmla="*/ 802257 h 1604514"/>
                  <a:gd name="connsiteX3" fmla="*/ 2554490 w 4961260"/>
                  <a:gd name="connsiteY3" fmla="*/ 1604514 h 1604514"/>
                  <a:gd name="connsiteX4" fmla="*/ 1070 w 4961260"/>
                  <a:gd name="connsiteY4" fmla="*/ 603849 h 1604514"/>
                  <a:gd name="connsiteX0" fmla="*/ 1070 w 6488135"/>
                  <a:gd name="connsiteY0" fmla="*/ 603849 h 1604514"/>
                  <a:gd name="connsiteX1" fmla="*/ 2554490 w 6488135"/>
                  <a:gd name="connsiteY1" fmla="*/ 0 h 1604514"/>
                  <a:gd name="connsiteX2" fmla="*/ 6488135 w 6488135"/>
                  <a:gd name="connsiteY2" fmla="*/ 785005 h 1604514"/>
                  <a:gd name="connsiteX3" fmla="*/ 2554490 w 6488135"/>
                  <a:gd name="connsiteY3" fmla="*/ 1604514 h 1604514"/>
                  <a:gd name="connsiteX4" fmla="*/ 1070 w 6488135"/>
                  <a:gd name="connsiteY4" fmla="*/ 603849 h 1604514"/>
                  <a:gd name="connsiteX0" fmla="*/ 1070 w 6488135"/>
                  <a:gd name="connsiteY0" fmla="*/ 603849 h 1604514"/>
                  <a:gd name="connsiteX1" fmla="*/ 2554490 w 6488135"/>
                  <a:gd name="connsiteY1" fmla="*/ 0 h 1604514"/>
                  <a:gd name="connsiteX2" fmla="*/ 6488135 w 6488135"/>
                  <a:gd name="connsiteY2" fmla="*/ 785005 h 1604514"/>
                  <a:gd name="connsiteX3" fmla="*/ 2554490 w 6488135"/>
                  <a:gd name="connsiteY3" fmla="*/ 1604514 h 1604514"/>
                  <a:gd name="connsiteX4" fmla="*/ 1070 w 6488135"/>
                  <a:gd name="connsiteY4" fmla="*/ 603849 h 1604514"/>
                  <a:gd name="connsiteX0" fmla="*/ 1070 w 6785286"/>
                  <a:gd name="connsiteY0" fmla="*/ 603849 h 1611485"/>
                  <a:gd name="connsiteX1" fmla="*/ 2554490 w 6785286"/>
                  <a:gd name="connsiteY1" fmla="*/ 0 h 1611485"/>
                  <a:gd name="connsiteX2" fmla="*/ 6488135 w 6785286"/>
                  <a:gd name="connsiteY2" fmla="*/ 785005 h 1611485"/>
                  <a:gd name="connsiteX3" fmla="*/ 6065440 w 6785286"/>
                  <a:gd name="connsiteY3" fmla="*/ 1035168 h 1611485"/>
                  <a:gd name="connsiteX4" fmla="*/ 2554490 w 6785286"/>
                  <a:gd name="connsiteY4" fmla="*/ 1604514 h 1611485"/>
                  <a:gd name="connsiteX5" fmla="*/ 1070 w 6785286"/>
                  <a:gd name="connsiteY5" fmla="*/ 603849 h 1611485"/>
                  <a:gd name="connsiteX0" fmla="*/ 1070 w 6528322"/>
                  <a:gd name="connsiteY0" fmla="*/ 603849 h 1611485"/>
                  <a:gd name="connsiteX1" fmla="*/ 2554490 w 6528322"/>
                  <a:gd name="connsiteY1" fmla="*/ 0 h 1611485"/>
                  <a:gd name="connsiteX2" fmla="*/ 6065439 w 6528322"/>
                  <a:gd name="connsiteY2" fmla="*/ 629727 h 1611485"/>
                  <a:gd name="connsiteX3" fmla="*/ 6488135 w 6528322"/>
                  <a:gd name="connsiteY3" fmla="*/ 785005 h 1611485"/>
                  <a:gd name="connsiteX4" fmla="*/ 6065440 w 6528322"/>
                  <a:gd name="connsiteY4" fmla="*/ 1035168 h 1611485"/>
                  <a:gd name="connsiteX5" fmla="*/ 2554490 w 6528322"/>
                  <a:gd name="connsiteY5" fmla="*/ 1604514 h 1611485"/>
                  <a:gd name="connsiteX6" fmla="*/ 1070 w 6528322"/>
                  <a:gd name="connsiteY6" fmla="*/ 603849 h 1611485"/>
                  <a:gd name="connsiteX0" fmla="*/ 1070 w 6790060"/>
                  <a:gd name="connsiteY0" fmla="*/ 603849 h 1611485"/>
                  <a:gd name="connsiteX1" fmla="*/ 2554490 w 6790060"/>
                  <a:gd name="connsiteY1" fmla="*/ 0 h 1611485"/>
                  <a:gd name="connsiteX2" fmla="*/ 6065439 w 6790060"/>
                  <a:gd name="connsiteY2" fmla="*/ 629727 h 1611485"/>
                  <a:gd name="connsiteX3" fmla="*/ 6790060 w 6790060"/>
                  <a:gd name="connsiteY3" fmla="*/ 793632 h 1611485"/>
                  <a:gd name="connsiteX4" fmla="*/ 6065440 w 6790060"/>
                  <a:gd name="connsiteY4" fmla="*/ 1035168 h 1611485"/>
                  <a:gd name="connsiteX5" fmla="*/ 2554490 w 6790060"/>
                  <a:gd name="connsiteY5" fmla="*/ 1604514 h 1611485"/>
                  <a:gd name="connsiteX6" fmla="*/ 1070 w 6790060"/>
                  <a:gd name="connsiteY6" fmla="*/ 603849 h 1611485"/>
                  <a:gd name="connsiteX0" fmla="*/ 1070 w 6790655"/>
                  <a:gd name="connsiteY0" fmla="*/ 603849 h 1611485"/>
                  <a:gd name="connsiteX1" fmla="*/ 2554490 w 6790655"/>
                  <a:gd name="connsiteY1" fmla="*/ 0 h 1611485"/>
                  <a:gd name="connsiteX2" fmla="*/ 6065439 w 6790655"/>
                  <a:gd name="connsiteY2" fmla="*/ 629727 h 1611485"/>
                  <a:gd name="connsiteX3" fmla="*/ 6790060 w 6790655"/>
                  <a:gd name="connsiteY3" fmla="*/ 793632 h 1611485"/>
                  <a:gd name="connsiteX4" fmla="*/ 6065440 w 6790655"/>
                  <a:gd name="connsiteY4" fmla="*/ 1035168 h 1611485"/>
                  <a:gd name="connsiteX5" fmla="*/ 2554490 w 6790655"/>
                  <a:gd name="connsiteY5" fmla="*/ 1604514 h 1611485"/>
                  <a:gd name="connsiteX6" fmla="*/ 1070 w 6790655"/>
                  <a:gd name="connsiteY6" fmla="*/ 603849 h 1611485"/>
                  <a:gd name="connsiteX0" fmla="*/ 1070 w 6790081"/>
                  <a:gd name="connsiteY0" fmla="*/ 603849 h 1611485"/>
                  <a:gd name="connsiteX1" fmla="*/ 2554490 w 6790081"/>
                  <a:gd name="connsiteY1" fmla="*/ 0 h 1611485"/>
                  <a:gd name="connsiteX2" fmla="*/ 6056812 w 6790081"/>
                  <a:gd name="connsiteY2" fmla="*/ 586595 h 1611485"/>
                  <a:gd name="connsiteX3" fmla="*/ 6790060 w 6790081"/>
                  <a:gd name="connsiteY3" fmla="*/ 793632 h 1611485"/>
                  <a:gd name="connsiteX4" fmla="*/ 6065440 w 6790081"/>
                  <a:gd name="connsiteY4" fmla="*/ 1035168 h 1611485"/>
                  <a:gd name="connsiteX5" fmla="*/ 2554490 w 6790081"/>
                  <a:gd name="connsiteY5" fmla="*/ 1604514 h 1611485"/>
                  <a:gd name="connsiteX6" fmla="*/ 1070 w 6790081"/>
                  <a:gd name="connsiteY6" fmla="*/ 603849 h 1611485"/>
                  <a:gd name="connsiteX0" fmla="*/ 1070 w 6841830"/>
                  <a:gd name="connsiteY0" fmla="*/ 603849 h 1611485"/>
                  <a:gd name="connsiteX1" fmla="*/ 2554490 w 6841830"/>
                  <a:gd name="connsiteY1" fmla="*/ 0 h 1611485"/>
                  <a:gd name="connsiteX2" fmla="*/ 6056812 w 6841830"/>
                  <a:gd name="connsiteY2" fmla="*/ 586595 h 1611485"/>
                  <a:gd name="connsiteX3" fmla="*/ 6841818 w 6841830"/>
                  <a:gd name="connsiteY3" fmla="*/ 793632 h 1611485"/>
                  <a:gd name="connsiteX4" fmla="*/ 6065440 w 6841830"/>
                  <a:gd name="connsiteY4" fmla="*/ 1035168 h 1611485"/>
                  <a:gd name="connsiteX5" fmla="*/ 2554490 w 6841830"/>
                  <a:gd name="connsiteY5" fmla="*/ 1604514 h 1611485"/>
                  <a:gd name="connsiteX6" fmla="*/ 1070 w 6841830"/>
                  <a:gd name="connsiteY6" fmla="*/ 603849 h 1611485"/>
                  <a:gd name="connsiteX0" fmla="*/ 1070 w 6841830"/>
                  <a:gd name="connsiteY0" fmla="*/ 603849 h 1611485"/>
                  <a:gd name="connsiteX1" fmla="*/ 2554490 w 6841830"/>
                  <a:gd name="connsiteY1" fmla="*/ 0 h 1611485"/>
                  <a:gd name="connsiteX2" fmla="*/ 6056812 w 6841830"/>
                  <a:gd name="connsiteY2" fmla="*/ 586595 h 1611485"/>
                  <a:gd name="connsiteX3" fmla="*/ 6841818 w 6841830"/>
                  <a:gd name="connsiteY3" fmla="*/ 793632 h 1611485"/>
                  <a:gd name="connsiteX4" fmla="*/ 6065440 w 6841830"/>
                  <a:gd name="connsiteY4" fmla="*/ 1035168 h 1611485"/>
                  <a:gd name="connsiteX5" fmla="*/ 2554490 w 6841830"/>
                  <a:gd name="connsiteY5" fmla="*/ 1604514 h 1611485"/>
                  <a:gd name="connsiteX6" fmla="*/ 1070 w 6841830"/>
                  <a:gd name="connsiteY6" fmla="*/ 603849 h 1611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41830" h="1611485">
                    <a:moveTo>
                      <a:pt x="1070" y="603849"/>
                    </a:moveTo>
                    <a:cubicBezTo>
                      <a:pt x="44202" y="298798"/>
                      <a:pt x="1225268" y="0"/>
                      <a:pt x="2554490" y="0"/>
                    </a:cubicBezTo>
                    <a:cubicBezTo>
                      <a:pt x="3565218" y="8626"/>
                      <a:pt x="5401205" y="455761"/>
                      <a:pt x="6056812" y="586595"/>
                    </a:cubicBezTo>
                    <a:cubicBezTo>
                      <a:pt x="6712419" y="717429"/>
                      <a:pt x="6840380" y="641232"/>
                      <a:pt x="6841818" y="793632"/>
                    </a:cubicBezTo>
                    <a:cubicBezTo>
                      <a:pt x="6843256" y="946032"/>
                      <a:pt x="6721048" y="898583"/>
                      <a:pt x="6065440" y="1035168"/>
                    </a:cubicBezTo>
                    <a:cubicBezTo>
                      <a:pt x="5409833" y="1171753"/>
                      <a:pt x="3565218" y="1676401"/>
                      <a:pt x="2554490" y="1604514"/>
                    </a:cubicBezTo>
                    <a:cubicBezTo>
                      <a:pt x="1225268" y="1604514"/>
                      <a:pt x="-42062" y="908900"/>
                      <a:pt x="1070" y="60384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rgbClr val="FFC000">
                      <a:lumMod val="75000"/>
                    </a:srgbClr>
                  </a:gs>
                  <a:gs pos="25000">
                    <a:srgbClr val="A5A5A5">
                      <a:lumMod val="75000"/>
                    </a:srgbClr>
                  </a:gs>
                  <a:gs pos="55000">
                    <a:srgbClr val="FFC000">
                      <a:lumMod val="20000"/>
                      <a:lumOff val="80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5" name="フリーフォーム: 図形 484">
                <a:extLst>
                  <a:ext uri="{FF2B5EF4-FFF2-40B4-BE49-F238E27FC236}">
                    <a16:creationId xmlns:a16="http://schemas.microsoft.com/office/drawing/2014/main" id="{A300594C-2847-457F-8157-1731009F00C7}"/>
                  </a:ext>
                </a:extLst>
              </p:cNvPr>
              <p:cNvSpPr/>
              <p:nvPr/>
            </p:nvSpPr>
            <p:spPr>
              <a:xfrm>
                <a:off x="3325687" y="2173858"/>
                <a:ext cx="3721965" cy="626622"/>
              </a:xfrm>
              <a:custGeom>
                <a:avLst/>
                <a:gdLst>
                  <a:gd name="connsiteX0" fmla="*/ 3592237 w 3721965"/>
                  <a:gd name="connsiteY0" fmla="*/ 339928 h 626622"/>
                  <a:gd name="connsiteX1" fmla="*/ 3610249 w 3721965"/>
                  <a:gd name="connsiteY1" fmla="*/ 343555 h 626622"/>
                  <a:gd name="connsiteX2" fmla="*/ 3689043 w 3721965"/>
                  <a:gd name="connsiteY2" fmla="*/ 360293 h 626622"/>
                  <a:gd name="connsiteX3" fmla="*/ 3689051 w 3721965"/>
                  <a:gd name="connsiteY3" fmla="*/ 360785 h 626622"/>
                  <a:gd name="connsiteX4" fmla="*/ 3708284 w 3721965"/>
                  <a:gd name="connsiteY4" fmla="*/ 565629 h 626622"/>
                  <a:gd name="connsiteX5" fmla="*/ 3594078 w 3721965"/>
                  <a:gd name="connsiteY5" fmla="*/ 352747 h 626622"/>
                  <a:gd name="connsiteX6" fmla="*/ 3291843 w 3721965"/>
                  <a:gd name="connsiteY6" fmla="*/ 279445 h 626622"/>
                  <a:gd name="connsiteX7" fmla="*/ 3391468 w 3721965"/>
                  <a:gd name="connsiteY7" fmla="*/ 299504 h 626622"/>
                  <a:gd name="connsiteX8" fmla="*/ 3391871 w 3721965"/>
                  <a:gd name="connsiteY8" fmla="*/ 322685 h 626622"/>
                  <a:gd name="connsiteX9" fmla="*/ 3411104 w 3721965"/>
                  <a:gd name="connsiteY9" fmla="*/ 527529 h 626622"/>
                  <a:gd name="connsiteX10" fmla="*/ 3296898 w 3721965"/>
                  <a:gd name="connsiteY10" fmla="*/ 314647 h 626622"/>
                  <a:gd name="connsiteX11" fmla="*/ 2967473 w 3721965"/>
                  <a:gd name="connsiteY11" fmla="*/ 216914 h 626622"/>
                  <a:gd name="connsiteX12" fmla="*/ 3073146 w 3721965"/>
                  <a:gd name="connsiteY12" fmla="*/ 236290 h 626622"/>
                  <a:gd name="connsiteX13" fmla="*/ 3056000 w 3721965"/>
                  <a:gd name="connsiteY13" fmla="*/ 278376 h 626622"/>
                  <a:gd name="connsiteX14" fmla="*/ 3090469 w 3721965"/>
                  <a:gd name="connsiteY14" fmla="*/ 594340 h 626622"/>
                  <a:gd name="connsiteX15" fmla="*/ 2935236 w 3721965"/>
                  <a:gd name="connsiteY15" fmla="*/ 278522 h 626622"/>
                  <a:gd name="connsiteX16" fmla="*/ 2668298 w 3721965"/>
                  <a:gd name="connsiteY16" fmla="*/ 162057 h 626622"/>
                  <a:gd name="connsiteX17" fmla="*/ 2793507 w 3721965"/>
                  <a:gd name="connsiteY17" fmla="*/ 185016 h 626622"/>
                  <a:gd name="connsiteX18" fmla="*/ 2778839 w 3721965"/>
                  <a:gd name="connsiteY18" fmla="*/ 219720 h 626622"/>
                  <a:gd name="connsiteX19" fmla="*/ 2821097 w 3721965"/>
                  <a:gd name="connsiteY19" fmla="*/ 560528 h 626622"/>
                  <a:gd name="connsiteX20" fmla="*/ 2641471 w 3721965"/>
                  <a:gd name="connsiteY20" fmla="*/ 218713 h 626622"/>
                  <a:gd name="connsiteX21" fmla="*/ 2657568 w 3721965"/>
                  <a:gd name="connsiteY21" fmla="*/ 177727 h 626622"/>
                  <a:gd name="connsiteX22" fmla="*/ 2428020 w 3721965"/>
                  <a:gd name="connsiteY22" fmla="*/ 123057 h 626622"/>
                  <a:gd name="connsiteX23" fmla="*/ 2529189 w 3721965"/>
                  <a:gd name="connsiteY23" fmla="*/ 138902 h 626622"/>
                  <a:gd name="connsiteX24" fmla="*/ 2492008 w 3721965"/>
                  <a:gd name="connsiteY24" fmla="*/ 237335 h 626622"/>
                  <a:gd name="connsiteX25" fmla="*/ 2521790 w 3721965"/>
                  <a:gd name="connsiteY25" fmla="*/ 611027 h 626622"/>
                  <a:gd name="connsiteX26" fmla="*/ 2364556 w 3721965"/>
                  <a:gd name="connsiteY26" fmla="*/ 240028 h 626622"/>
                  <a:gd name="connsiteX27" fmla="*/ 2410633 w 3721965"/>
                  <a:gd name="connsiteY27" fmla="*/ 143878 h 626622"/>
                  <a:gd name="connsiteX28" fmla="*/ 2137076 w 3721965"/>
                  <a:gd name="connsiteY28" fmla="*/ 77489 h 626622"/>
                  <a:gd name="connsiteX29" fmla="*/ 2235045 w 3721965"/>
                  <a:gd name="connsiteY29" fmla="*/ 92833 h 626622"/>
                  <a:gd name="connsiteX30" fmla="*/ 2234988 w 3721965"/>
                  <a:gd name="connsiteY30" fmla="*/ 92915 h 626622"/>
                  <a:gd name="connsiteX31" fmla="*/ 2194827 w 3721965"/>
                  <a:gd name="connsiteY31" fmla="*/ 199235 h 626622"/>
                  <a:gd name="connsiteX32" fmla="*/ 2224609 w 3721965"/>
                  <a:gd name="connsiteY32" fmla="*/ 572927 h 626622"/>
                  <a:gd name="connsiteX33" fmla="*/ 2067376 w 3721965"/>
                  <a:gd name="connsiteY33" fmla="*/ 201928 h 626622"/>
                  <a:gd name="connsiteX34" fmla="*/ 2113453 w 3721965"/>
                  <a:gd name="connsiteY34" fmla="*/ 105778 h 626622"/>
                  <a:gd name="connsiteX35" fmla="*/ 214832 w 3721965"/>
                  <a:gd name="connsiteY35" fmla="*/ 58825 h 626622"/>
                  <a:gd name="connsiteX36" fmla="*/ 169967 w 3721965"/>
                  <a:gd name="connsiteY36" fmla="*/ 123397 h 626622"/>
                  <a:gd name="connsiteX37" fmla="*/ 129807 w 3721965"/>
                  <a:gd name="connsiteY37" fmla="*/ 229717 h 626622"/>
                  <a:gd name="connsiteX38" fmla="*/ 159588 w 3721965"/>
                  <a:gd name="connsiteY38" fmla="*/ 603410 h 626622"/>
                  <a:gd name="connsiteX39" fmla="*/ 2355 w 3721965"/>
                  <a:gd name="connsiteY39" fmla="*/ 232410 h 626622"/>
                  <a:gd name="connsiteX40" fmla="*/ 48432 w 3721965"/>
                  <a:gd name="connsiteY40" fmla="*/ 136260 h 626622"/>
                  <a:gd name="connsiteX41" fmla="*/ 99782 w 3721965"/>
                  <a:gd name="connsiteY41" fmla="*/ 74768 h 626622"/>
                  <a:gd name="connsiteX42" fmla="*/ 1904649 w 3721965"/>
                  <a:gd name="connsiteY42" fmla="*/ 47075 h 626622"/>
                  <a:gd name="connsiteX43" fmla="*/ 1991346 w 3721965"/>
                  <a:gd name="connsiteY43" fmla="*/ 58233 h 626622"/>
                  <a:gd name="connsiteX44" fmla="*/ 1930188 w 3721965"/>
                  <a:gd name="connsiteY44" fmla="*/ 146255 h 626622"/>
                  <a:gd name="connsiteX45" fmla="*/ 1890028 w 3721965"/>
                  <a:gd name="connsiteY45" fmla="*/ 252575 h 626622"/>
                  <a:gd name="connsiteX46" fmla="*/ 1919809 w 3721965"/>
                  <a:gd name="connsiteY46" fmla="*/ 626267 h 626622"/>
                  <a:gd name="connsiteX47" fmla="*/ 1762576 w 3721965"/>
                  <a:gd name="connsiteY47" fmla="*/ 255268 h 626622"/>
                  <a:gd name="connsiteX48" fmla="*/ 1893427 w 3721965"/>
                  <a:gd name="connsiteY48" fmla="*/ 57602 h 626622"/>
                  <a:gd name="connsiteX49" fmla="*/ 598532 w 3721965"/>
                  <a:gd name="connsiteY49" fmla="*/ 23472 h 626622"/>
                  <a:gd name="connsiteX50" fmla="*/ 590112 w 3721965"/>
                  <a:gd name="connsiteY50" fmla="*/ 34155 h 626622"/>
                  <a:gd name="connsiteX51" fmla="*/ 487947 w 3721965"/>
                  <a:gd name="connsiteY51" fmla="*/ 229717 h 626622"/>
                  <a:gd name="connsiteX52" fmla="*/ 517728 w 3721965"/>
                  <a:gd name="connsiteY52" fmla="*/ 603410 h 626622"/>
                  <a:gd name="connsiteX53" fmla="*/ 360495 w 3721965"/>
                  <a:gd name="connsiteY53" fmla="*/ 232411 h 626622"/>
                  <a:gd name="connsiteX54" fmla="*/ 491345 w 3721965"/>
                  <a:gd name="connsiteY54" fmla="*/ 34744 h 626622"/>
                  <a:gd name="connsiteX55" fmla="*/ 494255 w 3721965"/>
                  <a:gd name="connsiteY55" fmla="*/ 32014 h 626622"/>
                  <a:gd name="connsiteX56" fmla="*/ 1599654 w 3721965"/>
                  <a:gd name="connsiteY56" fmla="*/ 16305 h 626622"/>
                  <a:gd name="connsiteX57" fmla="*/ 1651481 w 3721965"/>
                  <a:gd name="connsiteY57" fmla="*/ 20099 h 626622"/>
                  <a:gd name="connsiteX58" fmla="*/ 1691307 w 3721965"/>
                  <a:gd name="connsiteY58" fmla="*/ 24247 h 626622"/>
                  <a:gd name="connsiteX59" fmla="*/ 1633008 w 3721965"/>
                  <a:gd name="connsiteY59" fmla="*/ 108155 h 626622"/>
                  <a:gd name="connsiteX60" fmla="*/ 1592848 w 3721965"/>
                  <a:gd name="connsiteY60" fmla="*/ 214475 h 626622"/>
                  <a:gd name="connsiteX61" fmla="*/ 1622629 w 3721965"/>
                  <a:gd name="connsiteY61" fmla="*/ 588167 h 626622"/>
                  <a:gd name="connsiteX62" fmla="*/ 1465396 w 3721965"/>
                  <a:gd name="connsiteY62" fmla="*/ 217168 h 626622"/>
                  <a:gd name="connsiteX63" fmla="*/ 1596246 w 3721965"/>
                  <a:gd name="connsiteY63" fmla="*/ 19501 h 626622"/>
                  <a:gd name="connsiteX64" fmla="*/ 847529 w 3721965"/>
                  <a:gd name="connsiteY64" fmla="*/ 8490 h 626622"/>
                  <a:gd name="connsiteX65" fmla="*/ 810047 w 3721965"/>
                  <a:gd name="connsiteY65" fmla="*/ 62436 h 626622"/>
                  <a:gd name="connsiteX66" fmla="*/ 769886 w 3721965"/>
                  <a:gd name="connsiteY66" fmla="*/ 168756 h 626622"/>
                  <a:gd name="connsiteX67" fmla="*/ 799668 w 3721965"/>
                  <a:gd name="connsiteY67" fmla="*/ 542449 h 626622"/>
                  <a:gd name="connsiteX68" fmla="*/ 642434 w 3721965"/>
                  <a:gd name="connsiteY68" fmla="*/ 171450 h 626622"/>
                  <a:gd name="connsiteX69" fmla="*/ 688512 w 3721965"/>
                  <a:gd name="connsiteY69" fmla="*/ 75299 h 626622"/>
                  <a:gd name="connsiteX70" fmla="*/ 741577 w 3721965"/>
                  <a:gd name="connsiteY70" fmla="*/ 11753 h 626622"/>
                  <a:gd name="connsiteX71" fmla="*/ 748111 w 3721965"/>
                  <a:gd name="connsiteY71" fmla="*/ 11218 h 626622"/>
                  <a:gd name="connsiteX72" fmla="*/ 1333577 w 3721965"/>
                  <a:gd name="connsiteY72" fmla="*/ 955 h 626622"/>
                  <a:gd name="connsiteX73" fmla="*/ 1426421 w 3721965"/>
                  <a:gd name="connsiteY73" fmla="*/ 4025 h 626622"/>
                  <a:gd name="connsiteX74" fmla="*/ 1420693 w 3721965"/>
                  <a:gd name="connsiteY74" fmla="*/ 11294 h 626622"/>
                  <a:gd name="connsiteX75" fmla="*/ 1318527 w 3721965"/>
                  <a:gd name="connsiteY75" fmla="*/ 206856 h 626622"/>
                  <a:gd name="connsiteX76" fmla="*/ 1348309 w 3721965"/>
                  <a:gd name="connsiteY76" fmla="*/ 580549 h 626622"/>
                  <a:gd name="connsiteX77" fmla="*/ 1191075 w 3721965"/>
                  <a:gd name="connsiteY77" fmla="*/ 209549 h 626622"/>
                  <a:gd name="connsiteX78" fmla="*/ 1321926 w 3721965"/>
                  <a:gd name="connsiteY78" fmla="*/ 11883 h 626622"/>
                  <a:gd name="connsiteX79" fmla="*/ 1156889 w 3721965"/>
                  <a:gd name="connsiteY79" fmla="*/ 0 h 626622"/>
                  <a:gd name="connsiteX80" fmla="*/ 1153993 w 3721965"/>
                  <a:gd name="connsiteY80" fmla="*/ 3675 h 626622"/>
                  <a:gd name="connsiteX81" fmla="*/ 1051827 w 3721965"/>
                  <a:gd name="connsiteY81" fmla="*/ 199237 h 626622"/>
                  <a:gd name="connsiteX82" fmla="*/ 1081609 w 3721965"/>
                  <a:gd name="connsiteY82" fmla="*/ 572929 h 626622"/>
                  <a:gd name="connsiteX83" fmla="*/ 924375 w 3721965"/>
                  <a:gd name="connsiteY83" fmla="*/ 201930 h 626622"/>
                  <a:gd name="connsiteX84" fmla="*/ 1055226 w 3721965"/>
                  <a:gd name="connsiteY84" fmla="*/ 4263 h 626622"/>
                  <a:gd name="connsiteX85" fmla="*/ 1056844 w 3721965"/>
                  <a:gd name="connsiteY85" fmla="*/ 2746 h 626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721965" h="626622">
                    <a:moveTo>
                      <a:pt x="3592237" y="339928"/>
                    </a:moveTo>
                    <a:lnTo>
                      <a:pt x="3610249" y="343555"/>
                    </a:lnTo>
                    <a:lnTo>
                      <a:pt x="3689043" y="360293"/>
                    </a:lnTo>
                    <a:lnTo>
                      <a:pt x="3689051" y="360785"/>
                    </a:lnTo>
                    <a:cubicBezTo>
                      <a:pt x="3703011" y="460473"/>
                      <a:pt x="3742702" y="558404"/>
                      <a:pt x="3708284" y="565629"/>
                    </a:cubicBezTo>
                    <a:cubicBezTo>
                      <a:pt x="3673866" y="572855"/>
                      <a:pt x="3614606" y="451740"/>
                      <a:pt x="3594078" y="352747"/>
                    </a:cubicBezTo>
                    <a:close/>
                    <a:moveTo>
                      <a:pt x="3291843" y="279445"/>
                    </a:moveTo>
                    <a:lnTo>
                      <a:pt x="3391468" y="299504"/>
                    </a:lnTo>
                    <a:lnTo>
                      <a:pt x="3391871" y="322685"/>
                    </a:lnTo>
                    <a:cubicBezTo>
                      <a:pt x="3405831" y="422373"/>
                      <a:pt x="3445522" y="520304"/>
                      <a:pt x="3411104" y="527529"/>
                    </a:cubicBezTo>
                    <a:cubicBezTo>
                      <a:pt x="3376686" y="534755"/>
                      <a:pt x="3317427" y="413640"/>
                      <a:pt x="3296898" y="314647"/>
                    </a:cubicBezTo>
                    <a:close/>
                    <a:moveTo>
                      <a:pt x="2967473" y="216914"/>
                    </a:moveTo>
                    <a:lnTo>
                      <a:pt x="3073146" y="236290"/>
                    </a:lnTo>
                    <a:lnTo>
                      <a:pt x="3056000" y="278376"/>
                    </a:lnTo>
                    <a:cubicBezTo>
                      <a:pt x="3036184" y="404559"/>
                      <a:pt x="3146460" y="585615"/>
                      <a:pt x="3090469" y="594340"/>
                    </a:cubicBezTo>
                    <a:cubicBezTo>
                      <a:pt x="3034477" y="603065"/>
                      <a:pt x="2917663" y="372112"/>
                      <a:pt x="2935236" y="278522"/>
                    </a:cubicBezTo>
                    <a:close/>
                    <a:moveTo>
                      <a:pt x="2668298" y="162057"/>
                    </a:moveTo>
                    <a:lnTo>
                      <a:pt x="2793507" y="185016"/>
                    </a:lnTo>
                    <a:lnTo>
                      <a:pt x="2778839" y="219720"/>
                    </a:lnTo>
                    <a:cubicBezTo>
                      <a:pt x="2757516" y="355500"/>
                      <a:pt x="2884704" y="551667"/>
                      <a:pt x="2821097" y="560528"/>
                    </a:cubicBezTo>
                    <a:cubicBezTo>
                      <a:pt x="2757490" y="569391"/>
                      <a:pt x="2622385" y="319394"/>
                      <a:pt x="2641471" y="218713"/>
                    </a:cubicBezTo>
                    <a:cubicBezTo>
                      <a:pt x="2643856" y="206127"/>
                      <a:pt x="2649471" y="192282"/>
                      <a:pt x="2657568" y="177727"/>
                    </a:cubicBezTo>
                    <a:close/>
                    <a:moveTo>
                      <a:pt x="2428020" y="123057"/>
                    </a:moveTo>
                    <a:lnTo>
                      <a:pt x="2529189" y="138902"/>
                    </a:lnTo>
                    <a:lnTo>
                      <a:pt x="2492008" y="237335"/>
                    </a:lnTo>
                    <a:cubicBezTo>
                      <a:pt x="2468461" y="387273"/>
                      <a:pt x="2581062" y="599519"/>
                      <a:pt x="2521790" y="611027"/>
                    </a:cubicBezTo>
                    <a:cubicBezTo>
                      <a:pt x="2462516" y="622536"/>
                      <a:pt x="2344057" y="351299"/>
                      <a:pt x="2364556" y="240028"/>
                    </a:cubicBezTo>
                    <a:cubicBezTo>
                      <a:pt x="2369680" y="212210"/>
                      <a:pt x="2386932" y="178491"/>
                      <a:pt x="2410633" y="143878"/>
                    </a:cubicBezTo>
                    <a:close/>
                    <a:moveTo>
                      <a:pt x="2137076" y="77489"/>
                    </a:moveTo>
                    <a:lnTo>
                      <a:pt x="2235045" y="92833"/>
                    </a:lnTo>
                    <a:lnTo>
                      <a:pt x="2234988" y="92915"/>
                    </a:lnTo>
                    <a:cubicBezTo>
                      <a:pt x="2216030" y="125910"/>
                      <a:pt x="2200714" y="161751"/>
                      <a:pt x="2194827" y="199235"/>
                    </a:cubicBezTo>
                    <a:cubicBezTo>
                      <a:pt x="2171282" y="349173"/>
                      <a:pt x="2283881" y="561419"/>
                      <a:pt x="2224609" y="572927"/>
                    </a:cubicBezTo>
                    <a:cubicBezTo>
                      <a:pt x="2165336" y="584435"/>
                      <a:pt x="2046877" y="313199"/>
                      <a:pt x="2067376" y="201928"/>
                    </a:cubicBezTo>
                    <a:cubicBezTo>
                      <a:pt x="2072500" y="174110"/>
                      <a:pt x="2089752" y="140391"/>
                      <a:pt x="2113453" y="105778"/>
                    </a:cubicBezTo>
                    <a:close/>
                    <a:moveTo>
                      <a:pt x="214832" y="58825"/>
                    </a:moveTo>
                    <a:lnTo>
                      <a:pt x="169967" y="123397"/>
                    </a:lnTo>
                    <a:cubicBezTo>
                      <a:pt x="151010" y="156391"/>
                      <a:pt x="135694" y="192232"/>
                      <a:pt x="129807" y="229717"/>
                    </a:cubicBezTo>
                    <a:cubicBezTo>
                      <a:pt x="106261" y="379654"/>
                      <a:pt x="218861" y="591902"/>
                      <a:pt x="159588" y="603410"/>
                    </a:cubicBezTo>
                    <a:cubicBezTo>
                      <a:pt x="100316" y="614917"/>
                      <a:pt x="-18143" y="343680"/>
                      <a:pt x="2355" y="232410"/>
                    </a:cubicBezTo>
                    <a:cubicBezTo>
                      <a:pt x="7480" y="204593"/>
                      <a:pt x="24731" y="170874"/>
                      <a:pt x="48432" y="136260"/>
                    </a:cubicBezTo>
                    <a:lnTo>
                      <a:pt x="99782" y="74768"/>
                    </a:lnTo>
                    <a:close/>
                    <a:moveTo>
                      <a:pt x="1904649" y="47075"/>
                    </a:moveTo>
                    <a:lnTo>
                      <a:pt x="1991346" y="58233"/>
                    </a:lnTo>
                    <a:lnTo>
                      <a:pt x="1930188" y="146255"/>
                    </a:lnTo>
                    <a:cubicBezTo>
                      <a:pt x="1911231" y="179250"/>
                      <a:pt x="1895914" y="215091"/>
                      <a:pt x="1890028" y="252575"/>
                    </a:cubicBezTo>
                    <a:cubicBezTo>
                      <a:pt x="1866481" y="402513"/>
                      <a:pt x="1979082" y="614759"/>
                      <a:pt x="1919809" y="626267"/>
                    </a:cubicBezTo>
                    <a:cubicBezTo>
                      <a:pt x="1860536" y="637776"/>
                      <a:pt x="1742077" y="366539"/>
                      <a:pt x="1762576" y="255268"/>
                    </a:cubicBezTo>
                    <a:cubicBezTo>
                      <a:pt x="1772826" y="199633"/>
                      <a:pt x="1831582" y="120391"/>
                      <a:pt x="1893427" y="57602"/>
                    </a:cubicBezTo>
                    <a:close/>
                    <a:moveTo>
                      <a:pt x="598532" y="23472"/>
                    </a:moveTo>
                    <a:lnTo>
                      <a:pt x="590112" y="34155"/>
                    </a:lnTo>
                    <a:cubicBezTo>
                      <a:pt x="549213" y="86352"/>
                      <a:pt x="499720" y="154748"/>
                      <a:pt x="487947" y="229717"/>
                    </a:cubicBezTo>
                    <a:cubicBezTo>
                      <a:pt x="464401" y="379654"/>
                      <a:pt x="577001" y="591902"/>
                      <a:pt x="517728" y="603410"/>
                    </a:cubicBezTo>
                    <a:cubicBezTo>
                      <a:pt x="458455" y="614917"/>
                      <a:pt x="339996" y="343681"/>
                      <a:pt x="360495" y="232411"/>
                    </a:cubicBezTo>
                    <a:cubicBezTo>
                      <a:pt x="370744" y="176775"/>
                      <a:pt x="429501" y="97534"/>
                      <a:pt x="491345" y="34744"/>
                    </a:cubicBezTo>
                    <a:lnTo>
                      <a:pt x="494255" y="32014"/>
                    </a:lnTo>
                    <a:close/>
                    <a:moveTo>
                      <a:pt x="1599654" y="16305"/>
                    </a:moveTo>
                    <a:lnTo>
                      <a:pt x="1651481" y="20099"/>
                    </a:lnTo>
                    <a:lnTo>
                      <a:pt x="1691307" y="24247"/>
                    </a:lnTo>
                    <a:lnTo>
                      <a:pt x="1633008" y="108155"/>
                    </a:lnTo>
                    <a:cubicBezTo>
                      <a:pt x="1614051" y="141150"/>
                      <a:pt x="1598734" y="176991"/>
                      <a:pt x="1592848" y="214475"/>
                    </a:cubicBezTo>
                    <a:cubicBezTo>
                      <a:pt x="1569301" y="364413"/>
                      <a:pt x="1681901" y="576659"/>
                      <a:pt x="1622629" y="588167"/>
                    </a:cubicBezTo>
                    <a:cubicBezTo>
                      <a:pt x="1563356" y="599676"/>
                      <a:pt x="1444897" y="328439"/>
                      <a:pt x="1465396" y="217168"/>
                    </a:cubicBezTo>
                    <a:cubicBezTo>
                      <a:pt x="1475645" y="161533"/>
                      <a:pt x="1534402" y="82291"/>
                      <a:pt x="1596246" y="19501"/>
                    </a:cubicBezTo>
                    <a:close/>
                    <a:moveTo>
                      <a:pt x="847529" y="8490"/>
                    </a:moveTo>
                    <a:lnTo>
                      <a:pt x="810047" y="62436"/>
                    </a:lnTo>
                    <a:cubicBezTo>
                      <a:pt x="791090" y="95431"/>
                      <a:pt x="775773" y="131272"/>
                      <a:pt x="769886" y="168756"/>
                    </a:cubicBezTo>
                    <a:cubicBezTo>
                      <a:pt x="746340" y="318693"/>
                      <a:pt x="858941" y="530940"/>
                      <a:pt x="799668" y="542449"/>
                    </a:cubicBezTo>
                    <a:cubicBezTo>
                      <a:pt x="740395" y="553957"/>
                      <a:pt x="621936" y="282720"/>
                      <a:pt x="642434" y="171450"/>
                    </a:cubicBezTo>
                    <a:cubicBezTo>
                      <a:pt x="647559" y="143632"/>
                      <a:pt x="664811" y="109913"/>
                      <a:pt x="688512" y="75299"/>
                    </a:cubicBezTo>
                    <a:lnTo>
                      <a:pt x="741577" y="11753"/>
                    </a:lnTo>
                    <a:lnTo>
                      <a:pt x="748111" y="11218"/>
                    </a:lnTo>
                    <a:close/>
                    <a:moveTo>
                      <a:pt x="1333577" y="955"/>
                    </a:moveTo>
                    <a:lnTo>
                      <a:pt x="1426421" y="4025"/>
                    </a:lnTo>
                    <a:lnTo>
                      <a:pt x="1420693" y="11294"/>
                    </a:lnTo>
                    <a:cubicBezTo>
                      <a:pt x="1379793" y="63491"/>
                      <a:pt x="1330301" y="131887"/>
                      <a:pt x="1318527" y="206856"/>
                    </a:cubicBezTo>
                    <a:cubicBezTo>
                      <a:pt x="1294982" y="356793"/>
                      <a:pt x="1407582" y="569041"/>
                      <a:pt x="1348309" y="580549"/>
                    </a:cubicBezTo>
                    <a:cubicBezTo>
                      <a:pt x="1289036" y="592056"/>
                      <a:pt x="1170577" y="320819"/>
                      <a:pt x="1191075" y="209549"/>
                    </a:cubicBezTo>
                    <a:cubicBezTo>
                      <a:pt x="1201325" y="153915"/>
                      <a:pt x="1260082" y="74673"/>
                      <a:pt x="1321926" y="11883"/>
                    </a:cubicBezTo>
                    <a:close/>
                    <a:moveTo>
                      <a:pt x="1156889" y="0"/>
                    </a:moveTo>
                    <a:lnTo>
                      <a:pt x="1153993" y="3675"/>
                    </a:lnTo>
                    <a:cubicBezTo>
                      <a:pt x="1113093" y="55872"/>
                      <a:pt x="1063601" y="124268"/>
                      <a:pt x="1051827" y="199237"/>
                    </a:cubicBezTo>
                    <a:cubicBezTo>
                      <a:pt x="1028282" y="349174"/>
                      <a:pt x="1140882" y="561422"/>
                      <a:pt x="1081609" y="572929"/>
                    </a:cubicBezTo>
                    <a:cubicBezTo>
                      <a:pt x="1022336" y="584437"/>
                      <a:pt x="903878" y="313200"/>
                      <a:pt x="924375" y="201930"/>
                    </a:cubicBezTo>
                    <a:cubicBezTo>
                      <a:pt x="934625" y="146295"/>
                      <a:pt x="993382" y="67053"/>
                      <a:pt x="1055226" y="4263"/>
                    </a:cubicBezTo>
                    <a:lnTo>
                      <a:pt x="1056844" y="2746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6" name="月 485">
                <a:extLst>
                  <a:ext uri="{FF2B5EF4-FFF2-40B4-BE49-F238E27FC236}">
                    <a16:creationId xmlns:a16="http://schemas.microsoft.com/office/drawing/2014/main" id="{C4E7E1FC-39C5-4F86-83F6-E8E733A4D110}"/>
                  </a:ext>
                </a:extLst>
              </p:cNvPr>
              <p:cNvSpPr/>
              <p:nvPr/>
            </p:nvSpPr>
            <p:spPr>
              <a:xfrm rot="10800000">
                <a:off x="3118677" y="2420421"/>
                <a:ext cx="152400" cy="967740"/>
              </a:xfrm>
              <a:prstGeom prst="moon">
                <a:avLst>
                  <a:gd name="adj" fmla="val 3541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2C9FE197-0DB4-478C-91EC-896D71DC7496}"/>
                  </a:ext>
                </a:extLst>
              </p:cNvPr>
              <p:cNvGrpSpPr/>
              <p:nvPr/>
            </p:nvGrpSpPr>
            <p:grpSpPr>
              <a:xfrm rot="313543">
                <a:off x="1926958" y="2805466"/>
                <a:ext cx="607883" cy="231410"/>
                <a:chOff x="1951595" y="2851243"/>
                <a:chExt cx="493176" cy="244361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494" name="楕円 25">
                  <a:extLst>
                    <a:ext uri="{FF2B5EF4-FFF2-40B4-BE49-F238E27FC236}">
                      <a16:creationId xmlns:a16="http://schemas.microsoft.com/office/drawing/2014/main" id="{1E02A37D-B65A-4612-9173-8BA7540B0182}"/>
                    </a:ext>
                  </a:extLst>
                </p:cNvPr>
                <p:cNvSpPr/>
                <p:nvPr/>
              </p:nvSpPr>
              <p:spPr>
                <a:xfrm rot="276494">
                  <a:off x="1951595" y="2851243"/>
                  <a:ext cx="493176" cy="132901"/>
                </a:xfrm>
                <a:custGeom>
                  <a:avLst/>
                  <a:gdLst>
                    <a:gd name="connsiteX0" fmla="*/ 0 w 536171"/>
                    <a:gd name="connsiteY0" fmla="*/ 72390 h 144780"/>
                    <a:gd name="connsiteX1" fmla="*/ 268086 w 536171"/>
                    <a:gd name="connsiteY1" fmla="*/ 0 h 144780"/>
                    <a:gd name="connsiteX2" fmla="*/ 536172 w 536171"/>
                    <a:gd name="connsiteY2" fmla="*/ 72390 h 144780"/>
                    <a:gd name="connsiteX3" fmla="*/ 268086 w 536171"/>
                    <a:gd name="connsiteY3" fmla="*/ 144780 h 144780"/>
                    <a:gd name="connsiteX4" fmla="*/ 0 w 536171"/>
                    <a:gd name="connsiteY4" fmla="*/ 72390 h 144780"/>
                    <a:gd name="connsiteX0" fmla="*/ 0 w 415522"/>
                    <a:gd name="connsiteY0" fmla="*/ 66069 h 144833"/>
                    <a:gd name="connsiteX1" fmla="*/ 147436 w 415522"/>
                    <a:gd name="connsiteY1" fmla="*/ 29 h 144833"/>
                    <a:gd name="connsiteX2" fmla="*/ 415522 w 415522"/>
                    <a:gd name="connsiteY2" fmla="*/ 72419 h 144833"/>
                    <a:gd name="connsiteX3" fmla="*/ 147436 w 415522"/>
                    <a:gd name="connsiteY3" fmla="*/ 144809 h 144833"/>
                    <a:gd name="connsiteX4" fmla="*/ 0 w 415522"/>
                    <a:gd name="connsiteY4" fmla="*/ 66069 h 144833"/>
                    <a:gd name="connsiteX0" fmla="*/ 0 w 482197"/>
                    <a:gd name="connsiteY0" fmla="*/ 66953 h 148366"/>
                    <a:gd name="connsiteX1" fmla="*/ 147436 w 482197"/>
                    <a:gd name="connsiteY1" fmla="*/ 913 h 148366"/>
                    <a:gd name="connsiteX2" fmla="*/ 482197 w 482197"/>
                    <a:gd name="connsiteY2" fmla="*/ 108228 h 148366"/>
                    <a:gd name="connsiteX3" fmla="*/ 147436 w 482197"/>
                    <a:gd name="connsiteY3" fmla="*/ 145693 h 148366"/>
                    <a:gd name="connsiteX4" fmla="*/ 0 w 482197"/>
                    <a:gd name="connsiteY4" fmla="*/ 66953 h 148366"/>
                    <a:gd name="connsiteX0" fmla="*/ 3 w 482200"/>
                    <a:gd name="connsiteY0" fmla="*/ 66652 h 131685"/>
                    <a:gd name="connsiteX1" fmla="*/ 147439 w 482200"/>
                    <a:gd name="connsiteY1" fmla="*/ 612 h 131685"/>
                    <a:gd name="connsiteX2" fmla="*/ 482200 w 482200"/>
                    <a:gd name="connsiteY2" fmla="*/ 107927 h 131685"/>
                    <a:gd name="connsiteX3" fmla="*/ 144264 w 482200"/>
                    <a:gd name="connsiteY3" fmla="*/ 119992 h 131685"/>
                    <a:gd name="connsiteX4" fmla="*/ 3 w 482200"/>
                    <a:gd name="connsiteY4" fmla="*/ 66652 h 131685"/>
                    <a:gd name="connsiteX0" fmla="*/ 28 w 482225"/>
                    <a:gd name="connsiteY0" fmla="*/ 57223 h 122256"/>
                    <a:gd name="connsiteX1" fmla="*/ 153814 w 482225"/>
                    <a:gd name="connsiteY1" fmla="*/ 708 h 122256"/>
                    <a:gd name="connsiteX2" fmla="*/ 482225 w 482225"/>
                    <a:gd name="connsiteY2" fmla="*/ 98498 h 122256"/>
                    <a:gd name="connsiteX3" fmla="*/ 144289 w 482225"/>
                    <a:gd name="connsiteY3" fmla="*/ 110563 h 122256"/>
                    <a:gd name="connsiteX4" fmla="*/ 28 w 482225"/>
                    <a:gd name="connsiteY4" fmla="*/ 57223 h 122256"/>
                    <a:gd name="connsiteX0" fmla="*/ 28 w 482225"/>
                    <a:gd name="connsiteY0" fmla="*/ 57856 h 122889"/>
                    <a:gd name="connsiteX1" fmla="*/ 153814 w 482225"/>
                    <a:gd name="connsiteY1" fmla="*/ 1341 h 122889"/>
                    <a:gd name="connsiteX2" fmla="*/ 482225 w 482225"/>
                    <a:gd name="connsiteY2" fmla="*/ 99131 h 122889"/>
                    <a:gd name="connsiteX3" fmla="*/ 144289 w 482225"/>
                    <a:gd name="connsiteY3" fmla="*/ 111196 h 122889"/>
                    <a:gd name="connsiteX4" fmla="*/ 28 w 482225"/>
                    <a:gd name="connsiteY4" fmla="*/ 57856 h 122889"/>
                    <a:gd name="connsiteX0" fmla="*/ 37 w 463184"/>
                    <a:gd name="connsiteY0" fmla="*/ 44456 h 126276"/>
                    <a:gd name="connsiteX1" fmla="*/ 134773 w 463184"/>
                    <a:gd name="connsiteY1" fmla="*/ 3816 h 126276"/>
                    <a:gd name="connsiteX2" fmla="*/ 463184 w 463184"/>
                    <a:gd name="connsiteY2" fmla="*/ 101606 h 126276"/>
                    <a:gd name="connsiteX3" fmla="*/ 125248 w 463184"/>
                    <a:gd name="connsiteY3" fmla="*/ 113671 h 126276"/>
                    <a:gd name="connsiteX4" fmla="*/ 37 w 463184"/>
                    <a:gd name="connsiteY4" fmla="*/ 44456 h 126276"/>
                    <a:gd name="connsiteX0" fmla="*/ 37 w 463184"/>
                    <a:gd name="connsiteY0" fmla="*/ 44456 h 118236"/>
                    <a:gd name="connsiteX1" fmla="*/ 134773 w 463184"/>
                    <a:gd name="connsiteY1" fmla="*/ 3816 h 118236"/>
                    <a:gd name="connsiteX2" fmla="*/ 463184 w 463184"/>
                    <a:gd name="connsiteY2" fmla="*/ 101606 h 118236"/>
                    <a:gd name="connsiteX3" fmla="*/ 125248 w 463184"/>
                    <a:gd name="connsiteY3" fmla="*/ 113671 h 118236"/>
                    <a:gd name="connsiteX4" fmla="*/ 37 w 463184"/>
                    <a:gd name="connsiteY4" fmla="*/ 44456 h 118236"/>
                    <a:gd name="connsiteX0" fmla="*/ 36 w 464236"/>
                    <a:gd name="connsiteY0" fmla="*/ 63290 h 113672"/>
                    <a:gd name="connsiteX1" fmla="*/ 135825 w 464236"/>
                    <a:gd name="connsiteY1" fmla="*/ 865 h 113672"/>
                    <a:gd name="connsiteX2" fmla="*/ 464236 w 464236"/>
                    <a:gd name="connsiteY2" fmla="*/ 98655 h 113672"/>
                    <a:gd name="connsiteX3" fmla="*/ 126300 w 464236"/>
                    <a:gd name="connsiteY3" fmla="*/ 110720 h 113672"/>
                    <a:gd name="connsiteX4" fmla="*/ 36 w 464236"/>
                    <a:gd name="connsiteY4" fmla="*/ 63290 h 113672"/>
                    <a:gd name="connsiteX0" fmla="*/ 52 w 464252"/>
                    <a:gd name="connsiteY0" fmla="*/ 62919 h 121363"/>
                    <a:gd name="connsiteX1" fmla="*/ 135841 w 464252"/>
                    <a:gd name="connsiteY1" fmla="*/ 494 h 121363"/>
                    <a:gd name="connsiteX2" fmla="*/ 464252 w 464252"/>
                    <a:gd name="connsiteY2" fmla="*/ 98284 h 121363"/>
                    <a:gd name="connsiteX3" fmla="*/ 124483 w 464252"/>
                    <a:gd name="connsiteY3" fmla="*/ 119825 h 121363"/>
                    <a:gd name="connsiteX4" fmla="*/ 52 w 464252"/>
                    <a:gd name="connsiteY4" fmla="*/ 62919 h 121363"/>
                    <a:gd name="connsiteX0" fmla="*/ 52 w 464252"/>
                    <a:gd name="connsiteY0" fmla="*/ 62919 h 121263"/>
                    <a:gd name="connsiteX1" fmla="*/ 135841 w 464252"/>
                    <a:gd name="connsiteY1" fmla="*/ 494 h 121263"/>
                    <a:gd name="connsiteX2" fmla="*/ 464252 w 464252"/>
                    <a:gd name="connsiteY2" fmla="*/ 98284 h 121263"/>
                    <a:gd name="connsiteX3" fmla="*/ 124483 w 464252"/>
                    <a:gd name="connsiteY3" fmla="*/ 119825 h 121263"/>
                    <a:gd name="connsiteX4" fmla="*/ 52 w 464252"/>
                    <a:gd name="connsiteY4" fmla="*/ 62919 h 121263"/>
                    <a:gd name="connsiteX0" fmla="*/ 6 w 464206"/>
                    <a:gd name="connsiteY0" fmla="*/ 64006 h 122350"/>
                    <a:gd name="connsiteX1" fmla="*/ 135795 w 464206"/>
                    <a:gd name="connsiteY1" fmla="*/ 1581 h 122350"/>
                    <a:gd name="connsiteX2" fmla="*/ 464206 w 464206"/>
                    <a:gd name="connsiteY2" fmla="*/ 99371 h 122350"/>
                    <a:gd name="connsiteX3" fmla="*/ 124437 w 464206"/>
                    <a:gd name="connsiteY3" fmla="*/ 120912 h 122350"/>
                    <a:gd name="connsiteX4" fmla="*/ 6 w 464206"/>
                    <a:gd name="connsiteY4" fmla="*/ 64006 h 1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206" h="122350">
                      <a:moveTo>
                        <a:pt x="6" y="64006"/>
                      </a:moveTo>
                      <a:cubicBezTo>
                        <a:pt x="-633" y="4123"/>
                        <a:pt x="58428" y="-4313"/>
                        <a:pt x="135795" y="1581"/>
                      </a:cubicBezTo>
                      <a:cubicBezTo>
                        <a:pt x="213162" y="7475"/>
                        <a:pt x="464206" y="59391"/>
                        <a:pt x="464206" y="99371"/>
                      </a:cubicBezTo>
                      <a:cubicBezTo>
                        <a:pt x="356726" y="113593"/>
                        <a:pt x="201804" y="126806"/>
                        <a:pt x="124437" y="120912"/>
                      </a:cubicBezTo>
                      <a:cubicBezTo>
                        <a:pt x="47070" y="115018"/>
                        <a:pt x="645" y="123889"/>
                        <a:pt x="6" y="6400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5" name="楕円 25">
                  <a:extLst>
                    <a:ext uri="{FF2B5EF4-FFF2-40B4-BE49-F238E27FC236}">
                      <a16:creationId xmlns:a16="http://schemas.microsoft.com/office/drawing/2014/main" id="{87FA483C-73D4-4E57-B09B-CC7B67FCE586}"/>
                    </a:ext>
                  </a:extLst>
                </p:cNvPr>
                <p:cNvSpPr/>
                <p:nvPr/>
              </p:nvSpPr>
              <p:spPr>
                <a:xfrm rot="448161" flipV="1">
                  <a:off x="1983025" y="2940484"/>
                  <a:ext cx="461718" cy="155120"/>
                </a:xfrm>
                <a:custGeom>
                  <a:avLst/>
                  <a:gdLst>
                    <a:gd name="connsiteX0" fmla="*/ 0 w 536171"/>
                    <a:gd name="connsiteY0" fmla="*/ 72390 h 144780"/>
                    <a:gd name="connsiteX1" fmla="*/ 268086 w 536171"/>
                    <a:gd name="connsiteY1" fmla="*/ 0 h 144780"/>
                    <a:gd name="connsiteX2" fmla="*/ 536172 w 536171"/>
                    <a:gd name="connsiteY2" fmla="*/ 72390 h 144780"/>
                    <a:gd name="connsiteX3" fmla="*/ 268086 w 536171"/>
                    <a:gd name="connsiteY3" fmla="*/ 144780 h 144780"/>
                    <a:gd name="connsiteX4" fmla="*/ 0 w 536171"/>
                    <a:gd name="connsiteY4" fmla="*/ 72390 h 144780"/>
                    <a:gd name="connsiteX0" fmla="*/ 0 w 415522"/>
                    <a:gd name="connsiteY0" fmla="*/ 66069 h 144833"/>
                    <a:gd name="connsiteX1" fmla="*/ 147436 w 415522"/>
                    <a:gd name="connsiteY1" fmla="*/ 29 h 144833"/>
                    <a:gd name="connsiteX2" fmla="*/ 415522 w 415522"/>
                    <a:gd name="connsiteY2" fmla="*/ 72419 h 144833"/>
                    <a:gd name="connsiteX3" fmla="*/ 147436 w 415522"/>
                    <a:gd name="connsiteY3" fmla="*/ 144809 h 144833"/>
                    <a:gd name="connsiteX4" fmla="*/ 0 w 415522"/>
                    <a:gd name="connsiteY4" fmla="*/ 66069 h 144833"/>
                    <a:gd name="connsiteX0" fmla="*/ 0 w 482197"/>
                    <a:gd name="connsiteY0" fmla="*/ 66953 h 148366"/>
                    <a:gd name="connsiteX1" fmla="*/ 147436 w 482197"/>
                    <a:gd name="connsiteY1" fmla="*/ 913 h 148366"/>
                    <a:gd name="connsiteX2" fmla="*/ 482197 w 482197"/>
                    <a:gd name="connsiteY2" fmla="*/ 108228 h 148366"/>
                    <a:gd name="connsiteX3" fmla="*/ 147436 w 482197"/>
                    <a:gd name="connsiteY3" fmla="*/ 145693 h 148366"/>
                    <a:gd name="connsiteX4" fmla="*/ 0 w 482197"/>
                    <a:gd name="connsiteY4" fmla="*/ 66953 h 148366"/>
                    <a:gd name="connsiteX0" fmla="*/ 3 w 482200"/>
                    <a:gd name="connsiteY0" fmla="*/ 66652 h 131685"/>
                    <a:gd name="connsiteX1" fmla="*/ 147439 w 482200"/>
                    <a:gd name="connsiteY1" fmla="*/ 612 h 131685"/>
                    <a:gd name="connsiteX2" fmla="*/ 482200 w 482200"/>
                    <a:gd name="connsiteY2" fmla="*/ 107927 h 131685"/>
                    <a:gd name="connsiteX3" fmla="*/ 144264 w 482200"/>
                    <a:gd name="connsiteY3" fmla="*/ 119992 h 131685"/>
                    <a:gd name="connsiteX4" fmla="*/ 3 w 482200"/>
                    <a:gd name="connsiteY4" fmla="*/ 66652 h 131685"/>
                    <a:gd name="connsiteX0" fmla="*/ 28 w 482225"/>
                    <a:gd name="connsiteY0" fmla="*/ 57223 h 122256"/>
                    <a:gd name="connsiteX1" fmla="*/ 153814 w 482225"/>
                    <a:gd name="connsiteY1" fmla="*/ 708 h 122256"/>
                    <a:gd name="connsiteX2" fmla="*/ 482225 w 482225"/>
                    <a:gd name="connsiteY2" fmla="*/ 98498 h 122256"/>
                    <a:gd name="connsiteX3" fmla="*/ 144289 w 482225"/>
                    <a:gd name="connsiteY3" fmla="*/ 110563 h 122256"/>
                    <a:gd name="connsiteX4" fmla="*/ 28 w 482225"/>
                    <a:gd name="connsiteY4" fmla="*/ 57223 h 122256"/>
                    <a:gd name="connsiteX0" fmla="*/ 28 w 482225"/>
                    <a:gd name="connsiteY0" fmla="*/ 57856 h 122889"/>
                    <a:gd name="connsiteX1" fmla="*/ 153814 w 482225"/>
                    <a:gd name="connsiteY1" fmla="*/ 1341 h 122889"/>
                    <a:gd name="connsiteX2" fmla="*/ 482225 w 482225"/>
                    <a:gd name="connsiteY2" fmla="*/ 99131 h 122889"/>
                    <a:gd name="connsiteX3" fmla="*/ 144289 w 482225"/>
                    <a:gd name="connsiteY3" fmla="*/ 111196 h 122889"/>
                    <a:gd name="connsiteX4" fmla="*/ 28 w 482225"/>
                    <a:gd name="connsiteY4" fmla="*/ 57856 h 122889"/>
                    <a:gd name="connsiteX0" fmla="*/ 37 w 463184"/>
                    <a:gd name="connsiteY0" fmla="*/ 44456 h 126276"/>
                    <a:gd name="connsiteX1" fmla="*/ 134773 w 463184"/>
                    <a:gd name="connsiteY1" fmla="*/ 3816 h 126276"/>
                    <a:gd name="connsiteX2" fmla="*/ 463184 w 463184"/>
                    <a:gd name="connsiteY2" fmla="*/ 101606 h 126276"/>
                    <a:gd name="connsiteX3" fmla="*/ 125248 w 463184"/>
                    <a:gd name="connsiteY3" fmla="*/ 113671 h 126276"/>
                    <a:gd name="connsiteX4" fmla="*/ 37 w 463184"/>
                    <a:gd name="connsiteY4" fmla="*/ 44456 h 126276"/>
                    <a:gd name="connsiteX0" fmla="*/ 37 w 460286"/>
                    <a:gd name="connsiteY0" fmla="*/ 46594 h 150180"/>
                    <a:gd name="connsiteX1" fmla="*/ 134773 w 460286"/>
                    <a:gd name="connsiteY1" fmla="*/ 5954 h 150180"/>
                    <a:gd name="connsiteX2" fmla="*/ 460286 w 460286"/>
                    <a:gd name="connsiteY2" fmla="*/ 133663 h 150180"/>
                    <a:gd name="connsiteX3" fmla="*/ 125248 w 460286"/>
                    <a:gd name="connsiteY3" fmla="*/ 115809 h 150180"/>
                    <a:gd name="connsiteX4" fmla="*/ 37 w 460286"/>
                    <a:gd name="connsiteY4" fmla="*/ 46594 h 150180"/>
                    <a:gd name="connsiteX0" fmla="*/ 37 w 460286"/>
                    <a:gd name="connsiteY0" fmla="*/ 46594 h 133663"/>
                    <a:gd name="connsiteX1" fmla="*/ 134773 w 460286"/>
                    <a:gd name="connsiteY1" fmla="*/ 5954 h 133663"/>
                    <a:gd name="connsiteX2" fmla="*/ 460286 w 460286"/>
                    <a:gd name="connsiteY2" fmla="*/ 133663 h 133663"/>
                    <a:gd name="connsiteX3" fmla="*/ 125248 w 460286"/>
                    <a:gd name="connsiteY3" fmla="*/ 115809 h 133663"/>
                    <a:gd name="connsiteX4" fmla="*/ 37 w 460286"/>
                    <a:gd name="connsiteY4" fmla="*/ 46594 h 133663"/>
                    <a:gd name="connsiteX0" fmla="*/ 25 w 460274"/>
                    <a:gd name="connsiteY0" fmla="*/ 43781 h 130850"/>
                    <a:gd name="connsiteX1" fmla="*/ 134761 w 460274"/>
                    <a:gd name="connsiteY1" fmla="*/ 3141 h 130850"/>
                    <a:gd name="connsiteX2" fmla="*/ 460274 w 460274"/>
                    <a:gd name="connsiteY2" fmla="*/ 130850 h 130850"/>
                    <a:gd name="connsiteX3" fmla="*/ 126911 w 460274"/>
                    <a:gd name="connsiteY3" fmla="*/ 96374 h 130850"/>
                    <a:gd name="connsiteX4" fmla="*/ 25 w 460274"/>
                    <a:gd name="connsiteY4" fmla="*/ 43781 h 130850"/>
                    <a:gd name="connsiteX0" fmla="*/ 923 w 461172"/>
                    <a:gd name="connsiteY0" fmla="*/ 46218 h 133287"/>
                    <a:gd name="connsiteX1" fmla="*/ 135659 w 461172"/>
                    <a:gd name="connsiteY1" fmla="*/ 5578 h 133287"/>
                    <a:gd name="connsiteX2" fmla="*/ 461172 w 461172"/>
                    <a:gd name="connsiteY2" fmla="*/ 133287 h 133287"/>
                    <a:gd name="connsiteX3" fmla="*/ 127809 w 461172"/>
                    <a:gd name="connsiteY3" fmla="*/ 98811 h 133287"/>
                    <a:gd name="connsiteX4" fmla="*/ 923 w 461172"/>
                    <a:gd name="connsiteY4" fmla="*/ 46218 h 133287"/>
                    <a:gd name="connsiteX0" fmla="*/ 924 w 461718"/>
                    <a:gd name="connsiteY0" fmla="*/ 47671 h 155121"/>
                    <a:gd name="connsiteX1" fmla="*/ 135660 w 461718"/>
                    <a:gd name="connsiteY1" fmla="*/ 7031 h 155121"/>
                    <a:gd name="connsiteX2" fmla="*/ 461718 w 461718"/>
                    <a:gd name="connsiteY2" fmla="*/ 155121 h 155121"/>
                    <a:gd name="connsiteX3" fmla="*/ 127810 w 461718"/>
                    <a:gd name="connsiteY3" fmla="*/ 100264 h 155121"/>
                    <a:gd name="connsiteX4" fmla="*/ 924 w 461718"/>
                    <a:gd name="connsiteY4" fmla="*/ 47671 h 15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718" h="155121">
                      <a:moveTo>
                        <a:pt x="924" y="47671"/>
                      </a:moveTo>
                      <a:cubicBezTo>
                        <a:pt x="10019" y="6409"/>
                        <a:pt x="58861" y="-10877"/>
                        <a:pt x="135660" y="7031"/>
                      </a:cubicBezTo>
                      <a:cubicBezTo>
                        <a:pt x="212459" y="24939"/>
                        <a:pt x="461718" y="115141"/>
                        <a:pt x="461718" y="155121"/>
                      </a:cubicBezTo>
                      <a:cubicBezTo>
                        <a:pt x="366702" y="144425"/>
                        <a:pt x="204609" y="118172"/>
                        <a:pt x="127810" y="100264"/>
                      </a:cubicBezTo>
                      <a:cubicBezTo>
                        <a:pt x="51011" y="82356"/>
                        <a:pt x="-8171" y="88933"/>
                        <a:pt x="924" y="476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B569D967-76B8-48E5-A1FB-5654145C337C}"/>
                  </a:ext>
                </a:extLst>
              </p:cNvPr>
              <p:cNvSpPr/>
              <p:nvPr/>
            </p:nvSpPr>
            <p:spPr>
              <a:xfrm>
                <a:off x="2501172" y="2494144"/>
                <a:ext cx="369028" cy="36902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9" name="楕円 488">
                <a:extLst>
                  <a:ext uri="{FF2B5EF4-FFF2-40B4-BE49-F238E27FC236}">
                    <a16:creationId xmlns:a16="http://schemas.microsoft.com/office/drawing/2014/main" id="{3D504028-DFB5-4A25-9B06-10C2D8F030FE}"/>
                  </a:ext>
                </a:extLst>
              </p:cNvPr>
              <p:cNvSpPr/>
              <p:nvPr/>
            </p:nvSpPr>
            <p:spPr>
              <a:xfrm>
                <a:off x="2528702" y="2526959"/>
                <a:ext cx="303398" cy="30339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0" name="楕円 489">
                <a:extLst>
                  <a:ext uri="{FF2B5EF4-FFF2-40B4-BE49-F238E27FC236}">
                    <a16:creationId xmlns:a16="http://schemas.microsoft.com/office/drawing/2014/main" id="{63411CAB-BF75-4959-B638-4CA117ED5392}"/>
                  </a:ext>
                </a:extLst>
              </p:cNvPr>
              <p:cNvSpPr/>
              <p:nvPr/>
            </p:nvSpPr>
            <p:spPr>
              <a:xfrm>
                <a:off x="2550513" y="2561884"/>
                <a:ext cx="233548" cy="23354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50D8B417-418F-4E7D-B8B1-28726B794F44}"/>
                  </a:ext>
                </a:extLst>
              </p:cNvPr>
              <p:cNvGrpSpPr/>
              <p:nvPr/>
            </p:nvGrpSpPr>
            <p:grpSpPr>
              <a:xfrm>
                <a:off x="3324850" y="2746673"/>
                <a:ext cx="1313774" cy="524990"/>
                <a:chOff x="8976657" y="4999123"/>
                <a:chExt cx="528625" cy="211241"/>
              </a:xfrm>
            </p:grpSpPr>
            <p:sp>
              <p:nvSpPr>
                <p:cNvPr id="492" name="フリーフォーム: 図形 491">
                  <a:extLst>
                    <a:ext uri="{FF2B5EF4-FFF2-40B4-BE49-F238E27FC236}">
                      <a16:creationId xmlns:a16="http://schemas.microsoft.com/office/drawing/2014/main" id="{99F28083-7887-4754-BDC7-229D9D29A305}"/>
                    </a:ext>
                  </a:extLst>
                </p:cNvPr>
                <p:cNvSpPr/>
                <p:nvPr/>
              </p:nvSpPr>
              <p:spPr>
                <a:xfrm rot="21071232">
                  <a:off x="9012519" y="4999123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93" name="フリーフォーム: 図形 492">
                  <a:extLst>
                    <a:ext uri="{FF2B5EF4-FFF2-40B4-BE49-F238E27FC236}">
                      <a16:creationId xmlns:a16="http://schemas.microsoft.com/office/drawing/2014/main" id="{25088978-9331-471B-93D5-49CE5CA67DC9}"/>
                    </a:ext>
                  </a:extLst>
                </p:cNvPr>
                <p:cNvSpPr/>
                <p:nvPr/>
              </p:nvSpPr>
              <p:spPr>
                <a:xfrm>
                  <a:off x="8976657" y="5069336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F2E51047-B605-4812-A6EA-07260A8A530C}"/>
                </a:ext>
              </a:extLst>
            </p:cNvPr>
            <p:cNvSpPr/>
            <p:nvPr/>
          </p:nvSpPr>
          <p:spPr>
            <a:xfrm rot="168626">
              <a:off x="1991599" y="3209925"/>
              <a:ext cx="1711245" cy="442892"/>
            </a:xfrm>
            <a:custGeom>
              <a:avLst/>
              <a:gdLst>
                <a:gd name="connsiteX0" fmla="*/ 128694 w 1726771"/>
                <a:gd name="connsiteY0" fmla="*/ 47607 h 516278"/>
                <a:gd name="connsiteX1" fmla="*/ 107 w 1726771"/>
                <a:gd name="connsiteY1" fmla="*/ 145238 h 516278"/>
                <a:gd name="connsiteX2" fmla="*/ 104882 w 1726771"/>
                <a:gd name="connsiteY2" fmla="*/ 228582 h 516278"/>
                <a:gd name="connsiteX3" fmla="*/ 12013 w 1726771"/>
                <a:gd name="connsiteY3" fmla="*/ 369076 h 516278"/>
                <a:gd name="connsiteX4" fmla="*/ 150126 w 1726771"/>
                <a:gd name="connsiteY4" fmla="*/ 457182 h 516278"/>
                <a:gd name="connsiteX5" fmla="*/ 142982 w 1726771"/>
                <a:gd name="connsiteY5" fmla="*/ 514332 h 516278"/>
                <a:gd name="connsiteX6" fmla="*/ 242994 w 1726771"/>
                <a:gd name="connsiteY6" fmla="*/ 495282 h 516278"/>
                <a:gd name="connsiteX7" fmla="*/ 345388 w 1726771"/>
                <a:gd name="connsiteY7" fmla="*/ 421463 h 516278"/>
                <a:gd name="connsiteX8" fmla="*/ 314432 w 1726771"/>
                <a:gd name="connsiteY8" fmla="*/ 304782 h 516278"/>
                <a:gd name="connsiteX9" fmla="*/ 421588 w 1726771"/>
                <a:gd name="connsiteY9" fmla="*/ 223819 h 516278"/>
                <a:gd name="connsiteX10" fmla="*/ 457307 w 1726771"/>
                <a:gd name="connsiteY10" fmla="*/ 359551 h 516278"/>
                <a:gd name="connsiteX11" fmla="*/ 590657 w 1726771"/>
                <a:gd name="connsiteY11" fmla="*/ 295257 h 516278"/>
                <a:gd name="connsiteX12" fmla="*/ 702576 w 1726771"/>
                <a:gd name="connsiteY12" fmla="*/ 359551 h 516278"/>
                <a:gd name="connsiteX13" fmla="*/ 904982 w 1726771"/>
                <a:gd name="connsiteY13" fmla="*/ 347644 h 516278"/>
                <a:gd name="connsiteX14" fmla="*/ 1055001 w 1726771"/>
                <a:gd name="connsiteY14" fmla="*/ 350026 h 516278"/>
                <a:gd name="connsiteX15" fmla="*/ 1159776 w 1726771"/>
                <a:gd name="connsiteY15" fmla="*/ 402413 h 516278"/>
                <a:gd name="connsiteX16" fmla="*/ 1281219 w 1726771"/>
                <a:gd name="connsiteY16" fmla="*/ 361932 h 516278"/>
                <a:gd name="connsiteX17" fmla="*/ 1476482 w 1726771"/>
                <a:gd name="connsiteY17" fmla="*/ 376219 h 516278"/>
                <a:gd name="connsiteX18" fmla="*/ 1621738 w 1726771"/>
                <a:gd name="connsiteY18" fmla="*/ 371457 h 516278"/>
                <a:gd name="connsiteX19" fmla="*/ 1643169 w 1726771"/>
                <a:gd name="connsiteY19" fmla="*/ 304782 h 516278"/>
                <a:gd name="connsiteX20" fmla="*/ 1719369 w 1726771"/>
                <a:gd name="connsiteY20" fmla="*/ 276207 h 516278"/>
                <a:gd name="connsiteX21" fmla="*/ 1438382 w 1726771"/>
                <a:gd name="connsiteY21" fmla="*/ 226201 h 516278"/>
                <a:gd name="connsiteX22" fmla="*/ 1138344 w 1726771"/>
                <a:gd name="connsiteY22" fmla="*/ 154763 h 516278"/>
                <a:gd name="connsiteX23" fmla="*/ 778776 w 1726771"/>
                <a:gd name="connsiteY23" fmla="*/ 26176 h 516278"/>
                <a:gd name="connsiteX24" fmla="*/ 416826 w 1726771"/>
                <a:gd name="connsiteY24" fmla="*/ 2363 h 516278"/>
                <a:gd name="connsiteX25" fmla="*/ 128694 w 1726771"/>
                <a:gd name="connsiteY25" fmla="*/ 47607 h 5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26771" h="516278">
                  <a:moveTo>
                    <a:pt x="128694" y="47607"/>
                  </a:moveTo>
                  <a:cubicBezTo>
                    <a:pt x="59241" y="71419"/>
                    <a:pt x="4076" y="115076"/>
                    <a:pt x="107" y="145238"/>
                  </a:cubicBezTo>
                  <a:cubicBezTo>
                    <a:pt x="-3862" y="175400"/>
                    <a:pt x="102898" y="191276"/>
                    <a:pt x="104882" y="228582"/>
                  </a:cubicBezTo>
                  <a:cubicBezTo>
                    <a:pt x="106866" y="265888"/>
                    <a:pt x="4472" y="330976"/>
                    <a:pt x="12013" y="369076"/>
                  </a:cubicBezTo>
                  <a:cubicBezTo>
                    <a:pt x="19554" y="407176"/>
                    <a:pt x="128298" y="432973"/>
                    <a:pt x="150126" y="457182"/>
                  </a:cubicBezTo>
                  <a:cubicBezTo>
                    <a:pt x="171954" y="481391"/>
                    <a:pt x="127504" y="507982"/>
                    <a:pt x="142982" y="514332"/>
                  </a:cubicBezTo>
                  <a:cubicBezTo>
                    <a:pt x="158460" y="520682"/>
                    <a:pt x="209260" y="510760"/>
                    <a:pt x="242994" y="495282"/>
                  </a:cubicBezTo>
                  <a:cubicBezTo>
                    <a:pt x="276728" y="479804"/>
                    <a:pt x="333482" y="453213"/>
                    <a:pt x="345388" y="421463"/>
                  </a:cubicBezTo>
                  <a:cubicBezTo>
                    <a:pt x="357294" y="389713"/>
                    <a:pt x="301732" y="337723"/>
                    <a:pt x="314432" y="304782"/>
                  </a:cubicBezTo>
                  <a:cubicBezTo>
                    <a:pt x="327132" y="271841"/>
                    <a:pt x="397776" y="214691"/>
                    <a:pt x="421588" y="223819"/>
                  </a:cubicBezTo>
                  <a:cubicBezTo>
                    <a:pt x="445400" y="232947"/>
                    <a:pt x="429129" y="347645"/>
                    <a:pt x="457307" y="359551"/>
                  </a:cubicBezTo>
                  <a:cubicBezTo>
                    <a:pt x="485485" y="371457"/>
                    <a:pt x="549779" y="295257"/>
                    <a:pt x="590657" y="295257"/>
                  </a:cubicBezTo>
                  <a:cubicBezTo>
                    <a:pt x="631535" y="295257"/>
                    <a:pt x="650189" y="350820"/>
                    <a:pt x="702576" y="359551"/>
                  </a:cubicBezTo>
                  <a:cubicBezTo>
                    <a:pt x="754964" y="368282"/>
                    <a:pt x="846245" y="349231"/>
                    <a:pt x="904982" y="347644"/>
                  </a:cubicBezTo>
                  <a:cubicBezTo>
                    <a:pt x="963719" y="346057"/>
                    <a:pt x="1012535" y="340898"/>
                    <a:pt x="1055001" y="350026"/>
                  </a:cubicBezTo>
                  <a:cubicBezTo>
                    <a:pt x="1097467" y="359154"/>
                    <a:pt x="1122073" y="400429"/>
                    <a:pt x="1159776" y="402413"/>
                  </a:cubicBezTo>
                  <a:cubicBezTo>
                    <a:pt x="1197479" y="404397"/>
                    <a:pt x="1228435" y="366298"/>
                    <a:pt x="1281219" y="361932"/>
                  </a:cubicBezTo>
                  <a:cubicBezTo>
                    <a:pt x="1334003" y="357566"/>
                    <a:pt x="1419729" y="374632"/>
                    <a:pt x="1476482" y="376219"/>
                  </a:cubicBezTo>
                  <a:cubicBezTo>
                    <a:pt x="1533235" y="377806"/>
                    <a:pt x="1593957" y="383363"/>
                    <a:pt x="1621738" y="371457"/>
                  </a:cubicBezTo>
                  <a:cubicBezTo>
                    <a:pt x="1649519" y="359551"/>
                    <a:pt x="1626897" y="320657"/>
                    <a:pt x="1643169" y="304782"/>
                  </a:cubicBezTo>
                  <a:cubicBezTo>
                    <a:pt x="1659441" y="288907"/>
                    <a:pt x="1753500" y="289304"/>
                    <a:pt x="1719369" y="276207"/>
                  </a:cubicBezTo>
                  <a:cubicBezTo>
                    <a:pt x="1685238" y="263110"/>
                    <a:pt x="1535219" y="246442"/>
                    <a:pt x="1438382" y="226201"/>
                  </a:cubicBezTo>
                  <a:cubicBezTo>
                    <a:pt x="1341545" y="205960"/>
                    <a:pt x="1248278" y="188100"/>
                    <a:pt x="1138344" y="154763"/>
                  </a:cubicBezTo>
                  <a:cubicBezTo>
                    <a:pt x="1028410" y="121426"/>
                    <a:pt x="899029" y="51576"/>
                    <a:pt x="778776" y="26176"/>
                  </a:cubicBezTo>
                  <a:cubicBezTo>
                    <a:pt x="658523" y="776"/>
                    <a:pt x="532714" y="-3590"/>
                    <a:pt x="416826" y="2363"/>
                  </a:cubicBezTo>
                  <a:cubicBezTo>
                    <a:pt x="300939" y="8316"/>
                    <a:pt x="198147" y="23795"/>
                    <a:pt x="128694" y="4760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171E22AC-BF05-426E-ABE6-DBCAC9D351D0}"/>
                </a:ext>
              </a:extLst>
            </p:cNvPr>
            <p:cNvSpPr/>
            <p:nvPr/>
          </p:nvSpPr>
          <p:spPr>
            <a:xfrm>
              <a:off x="2505143" y="3547572"/>
              <a:ext cx="147341" cy="127931"/>
            </a:xfrm>
            <a:custGeom>
              <a:avLst/>
              <a:gdLst>
                <a:gd name="connsiteX0" fmla="*/ 21363 w 147341"/>
                <a:gd name="connsiteY0" fmla="*/ 491 h 127931"/>
                <a:gd name="connsiteX1" fmla="*/ 2313 w 147341"/>
                <a:gd name="connsiteY1" fmla="*/ 52878 h 127931"/>
                <a:gd name="connsiteX2" fmla="*/ 47557 w 147341"/>
                <a:gd name="connsiteY2" fmla="*/ 83834 h 127931"/>
                <a:gd name="connsiteX3" fmla="*/ 47557 w 147341"/>
                <a:gd name="connsiteY3" fmla="*/ 126697 h 127931"/>
                <a:gd name="connsiteX4" fmla="*/ 135663 w 147341"/>
                <a:gd name="connsiteY4" fmla="*/ 112409 h 127931"/>
                <a:gd name="connsiteX5" fmla="*/ 114232 w 147341"/>
                <a:gd name="connsiteY5" fmla="*/ 71928 h 127931"/>
                <a:gd name="connsiteX6" fmla="*/ 145188 w 147341"/>
                <a:gd name="connsiteY6" fmla="*/ 29066 h 127931"/>
                <a:gd name="connsiteX7" fmla="*/ 21363 w 147341"/>
                <a:gd name="connsiteY7" fmla="*/ 491 h 12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341" h="127931">
                  <a:moveTo>
                    <a:pt x="21363" y="491"/>
                  </a:moveTo>
                  <a:cubicBezTo>
                    <a:pt x="-2449" y="4460"/>
                    <a:pt x="-2053" y="38988"/>
                    <a:pt x="2313" y="52878"/>
                  </a:cubicBezTo>
                  <a:cubicBezTo>
                    <a:pt x="6679" y="66769"/>
                    <a:pt x="40016" y="71531"/>
                    <a:pt x="47557" y="83834"/>
                  </a:cubicBezTo>
                  <a:cubicBezTo>
                    <a:pt x="55098" y="96137"/>
                    <a:pt x="32873" y="121934"/>
                    <a:pt x="47557" y="126697"/>
                  </a:cubicBezTo>
                  <a:cubicBezTo>
                    <a:pt x="62241" y="131460"/>
                    <a:pt x="124551" y="121537"/>
                    <a:pt x="135663" y="112409"/>
                  </a:cubicBezTo>
                  <a:cubicBezTo>
                    <a:pt x="146776" y="103281"/>
                    <a:pt x="112644" y="85819"/>
                    <a:pt x="114232" y="71928"/>
                  </a:cubicBezTo>
                  <a:cubicBezTo>
                    <a:pt x="115820" y="58037"/>
                    <a:pt x="157094" y="40575"/>
                    <a:pt x="145188" y="29066"/>
                  </a:cubicBezTo>
                  <a:cubicBezTo>
                    <a:pt x="133282" y="17557"/>
                    <a:pt x="45175" y="-3478"/>
                    <a:pt x="21363" y="491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1EDF0984-852A-4E98-BCE1-87739A4D3D99}"/>
                </a:ext>
              </a:extLst>
            </p:cNvPr>
            <p:cNvSpPr/>
            <p:nvPr/>
          </p:nvSpPr>
          <p:spPr>
            <a:xfrm>
              <a:off x="2916965" y="3574028"/>
              <a:ext cx="176295" cy="112377"/>
            </a:xfrm>
            <a:custGeom>
              <a:avLst/>
              <a:gdLst>
                <a:gd name="connsiteX0" fmla="*/ 61979 w 176295"/>
                <a:gd name="connsiteY0" fmla="*/ 7372 h 112377"/>
                <a:gd name="connsiteX1" fmla="*/ 66 w 176295"/>
                <a:gd name="connsiteY1" fmla="*/ 47853 h 112377"/>
                <a:gd name="connsiteX2" fmla="*/ 73885 w 176295"/>
                <a:gd name="connsiteY2" fmla="*/ 81191 h 112377"/>
                <a:gd name="connsiteX3" fmla="*/ 135798 w 176295"/>
                <a:gd name="connsiteY3" fmla="*/ 112147 h 112377"/>
                <a:gd name="connsiteX4" fmla="*/ 176279 w 176295"/>
                <a:gd name="connsiteY4" fmla="*/ 64522 h 112377"/>
                <a:gd name="connsiteX5" fmla="*/ 140560 w 176295"/>
                <a:gd name="connsiteY5" fmla="*/ 52616 h 112377"/>
                <a:gd name="connsiteX6" fmla="*/ 126273 w 176295"/>
                <a:gd name="connsiteY6" fmla="*/ 4991 h 112377"/>
                <a:gd name="connsiteX7" fmla="*/ 61979 w 176295"/>
                <a:gd name="connsiteY7" fmla="*/ 7372 h 11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295" h="112377">
                  <a:moveTo>
                    <a:pt x="61979" y="7372"/>
                  </a:moveTo>
                  <a:cubicBezTo>
                    <a:pt x="40945" y="14516"/>
                    <a:pt x="-1918" y="35550"/>
                    <a:pt x="66" y="47853"/>
                  </a:cubicBezTo>
                  <a:cubicBezTo>
                    <a:pt x="2050" y="60156"/>
                    <a:pt x="51263" y="70475"/>
                    <a:pt x="73885" y="81191"/>
                  </a:cubicBezTo>
                  <a:cubicBezTo>
                    <a:pt x="96507" y="91907"/>
                    <a:pt x="118732" y="114925"/>
                    <a:pt x="135798" y="112147"/>
                  </a:cubicBezTo>
                  <a:cubicBezTo>
                    <a:pt x="152864" y="109369"/>
                    <a:pt x="175485" y="74444"/>
                    <a:pt x="176279" y="64522"/>
                  </a:cubicBezTo>
                  <a:cubicBezTo>
                    <a:pt x="177073" y="54600"/>
                    <a:pt x="148894" y="62538"/>
                    <a:pt x="140560" y="52616"/>
                  </a:cubicBezTo>
                  <a:cubicBezTo>
                    <a:pt x="132226" y="42694"/>
                    <a:pt x="139370" y="13722"/>
                    <a:pt x="126273" y="4991"/>
                  </a:cubicBezTo>
                  <a:cubicBezTo>
                    <a:pt x="113176" y="-3740"/>
                    <a:pt x="83013" y="228"/>
                    <a:pt x="61979" y="7372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F3B600F9-D654-4D18-A27E-A17C1D7D16D2}"/>
                </a:ext>
              </a:extLst>
            </p:cNvPr>
            <p:cNvSpPr/>
            <p:nvPr/>
          </p:nvSpPr>
          <p:spPr>
            <a:xfrm>
              <a:off x="3753779" y="3509086"/>
              <a:ext cx="45051" cy="88485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13EE217B-17B2-4868-B765-E1691F112368}"/>
                </a:ext>
              </a:extLst>
            </p:cNvPr>
            <p:cNvSpPr/>
            <p:nvPr/>
          </p:nvSpPr>
          <p:spPr>
            <a:xfrm>
              <a:off x="3365636" y="3594715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060B5881-536C-4F22-8076-623DCADA3E58}"/>
                </a:ext>
              </a:extLst>
            </p:cNvPr>
            <p:cNvSpPr/>
            <p:nvPr/>
          </p:nvSpPr>
          <p:spPr>
            <a:xfrm>
              <a:off x="1927361" y="3439934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FDB80772-13A2-4B63-AED4-324D1C00E942}"/>
                </a:ext>
              </a:extLst>
            </p:cNvPr>
            <p:cNvSpPr/>
            <p:nvPr/>
          </p:nvSpPr>
          <p:spPr>
            <a:xfrm>
              <a:off x="1834492" y="3280390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496" name="テキスト ボックス 495">
            <a:extLst>
              <a:ext uri="{FF2B5EF4-FFF2-40B4-BE49-F238E27FC236}">
                <a16:creationId xmlns:a16="http://schemas.microsoft.com/office/drawing/2014/main" id="{A1012686-C15F-4B6F-90F6-99140BFA4CFD}"/>
              </a:ext>
            </a:extLst>
          </p:cNvPr>
          <p:cNvSpPr txBox="1"/>
          <p:nvPr/>
        </p:nvSpPr>
        <p:spPr>
          <a:xfrm>
            <a:off x="8332433" y="4634090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羽二重餅</a:t>
            </a:r>
          </a:p>
        </p:txBody>
      </p:sp>
      <p:sp>
        <p:nvSpPr>
          <p:cNvPr id="497" name="テキスト ボックス 496">
            <a:extLst>
              <a:ext uri="{FF2B5EF4-FFF2-40B4-BE49-F238E27FC236}">
                <a16:creationId xmlns:a16="http://schemas.microsoft.com/office/drawing/2014/main" id="{B4AE41AA-9174-4EE1-AAB1-C7430319EFAE}"/>
              </a:ext>
            </a:extLst>
          </p:cNvPr>
          <p:cNvSpPr txBox="1"/>
          <p:nvPr/>
        </p:nvSpPr>
        <p:spPr>
          <a:xfrm>
            <a:off x="7990526" y="642479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へしこ</a:t>
            </a:r>
          </a:p>
        </p:txBody>
      </p:sp>
    </p:spTree>
    <p:extLst>
      <p:ext uri="{BB962C8B-B14F-4D97-AF65-F5344CB8AC3E}">
        <p14:creationId xmlns:p14="http://schemas.microsoft.com/office/powerpoint/2010/main" val="40169925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テキスト ボックス 331">
            <a:extLst>
              <a:ext uri="{FF2B5EF4-FFF2-40B4-BE49-F238E27FC236}">
                <a16:creationId xmlns:a16="http://schemas.microsoft.com/office/drawing/2014/main" id="{17A83381-ADB2-4A82-959B-A9794A440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福井県と言えば</a:t>
            </a:r>
          </a:p>
        </p:txBody>
      </p:sp>
      <p:sp>
        <p:nvSpPr>
          <p:cNvPr id="333" name="テキスト ボックス 332">
            <a:extLst>
              <a:ext uri="{FF2B5EF4-FFF2-40B4-BE49-F238E27FC236}">
                <a16:creationId xmlns:a16="http://schemas.microsoft.com/office/drawing/2014/main" id="{AD9712FE-8735-4517-A062-0D3BAF32659A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越前ガニ</a:t>
            </a:r>
          </a:p>
        </p:txBody>
      </p:sp>
      <p:sp>
        <p:nvSpPr>
          <p:cNvPr id="334" name="テキスト ボックス 333">
            <a:extLst>
              <a:ext uri="{FF2B5EF4-FFF2-40B4-BE49-F238E27FC236}">
                <a16:creationId xmlns:a16="http://schemas.microsoft.com/office/drawing/2014/main" id="{436B93B5-77E4-48DF-A9B2-37FDF6561907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コロッケ</a:t>
            </a:r>
          </a:p>
        </p:txBody>
      </p:sp>
      <p:sp>
        <p:nvSpPr>
          <p:cNvPr id="335" name="テキスト ボックス 334">
            <a:extLst>
              <a:ext uri="{FF2B5EF4-FFF2-40B4-BE49-F238E27FC236}">
                <a16:creationId xmlns:a16="http://schemas.microsoft.com/office/drawing/2014/main" id="{D915F76F-274F-48FE-9A5E-CE3E0AEBE1A7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越前そば</a:t>
            </a:r>
          </a:p>
        </p:txBody>
      </p:sp>
      <p:sp>
        <p:nvSpPr>
          <p:cNvPr id="336" name="テキスト ボックス 335">
            <a:extLst>
              <a:ext uri="{FF2B5EF4-FFF2-40B4-BE49-F238E27FC236}">
                <a16:creationId xmlns:a16="http://schemas.microsoft.com/office/drawing/2014/main" id="{063A3978-113F-45D0-869F-D9AEEEF9D879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羽二重餅</a:t>
            </a:r>
          </a:p>
        </p:txBody>
      </p:sp>
      <p:sp>
        <p:nvSpPr>
          <p:cNvPr id="337" name="テキスト ボックス 336">
            <a:extLst>
              <a:ext uri="{FF2B5EF4-FFF2-40B4-BE49-F238E27FC236}">
                <a16:creationId xmlns:a16="http://schemas.microsoft.com/office/drawing/2014/main" id="{9FC08851-9948-40E8-8D33-D9346A909C60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若狭湾</a:t>
            </a:r>
          </a:p>
        </p:txBody>
      </p:sp>
      <p:sp>
        <p:nvSpPr>
          <p:cNvPr id="338" name="テキスト ボックス 337">
            <a:extLst>
              <a:ext uri="{FF2B5EF4-FFF2-40B4-BE49-F238E27FC236}">
                <a16:creationId xmlns:a16="http://schemas.microsoft.com/office/drawing/2014/main" id="{11DE4AE0-AE4A-4BC2-A8A9-3708ABF195DC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東尋坊</a:t>
            </a:r>
          </a:p>
        </p:txBody>
      </p:sp>
      <p:grpSp>
        <p:nvGrpSpPr>
          <p:cNvPr id="339" name="グループ化 338">
            <a:extLst>
              <a:ext uri="{FF2B5EF4-FFF2-40B4-BE49-F238E27FC236}">
                <a16:creationId xmlns:a16="http://schemas.microsoft.com/office/drawing/2014/main" id="{CEA5D91C-F3AF-4CEF-9477-CFD68A192976}"/>
              </a:ext>
            </a:extLst>
          </p:cNvPr>
          <p:cNvGrpSpPr/>
          <p:nvPr/>
        </p:nvGrpSpPr>
        <p:grpSpPr>
          <a:xfrm>
            <a:off x="829574" y="4221469"/>
            <a:ext cx="2379452" cy="1790060"/>
            <a:chOff x="8669005" y="2442071"/>
            <a:chExt cx="2133600" cy="1605106"/>
          </a:xfrm>
        </p:grpSpPr>
        <p:sp>
          <p:nvSpPr>
            <p:cNvPr id="340" name="楕円 339">
              <a:extLst>
                <a:ext uri="{FF2B5EF4-FFF2-40B4-BE49-F238E27FC236}">
                  <a16:creationId xmlns:a16="http://schemas.microsoft.com/office/drawing/2014/main" id="{61DB93B6-E3F9-427F-8F3C-3EBF5EE147D1}"/>
                </a:ext>
              </a:extLst>
            </p:cNvPr>
            <p:cNvSpPr/>
            <p:nvPr/>
          </p:nvSpPr>
          <p:spPr>
            <a:xfrm>
              <a:off x="8669005" y="2442071"/>
              <a:ext cx="2133600" cy="1605106"/>
            </a:xfrm>
            <a:prstGeom prst="ellipse">
              <a:avLst/>
            </a:prstGeom>
            <a:gradFill>
              <a:gsLst>
                <a:gs pos="1000">
                  <a:srgbClr val="4472C4">
                    <a:lumMod val="20000"/>
                    <a:lumOff val="80000"/>
                  </a:srgbClr>
                </a:gs>
                <a:gs pos="58420">
                  <a:srgbClr val="4472C4">
                    <a:lumMod val="60000"/>
                    <a:lumOff val="40000"/>
                  </a:srgb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4B5E4178-957B-488A-A528-B8DAA7D21D80}"/>
                </a:ext>
              </a:extLst>
            </p:cNvPr>
            <p:cNvSpPr/>
            <p:nvPr/>
          </p:nvSpPr>
          <p:spPr>
            <a:xfrm>
              <a:off x="8669005" y="320293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8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342" name="グループ化 341">
              <a:extLst>
                <a:ext uri="{FF2B5EF4-FFF2-40B4-BE49-F238E27FC236}">
                  <a16:creationId xmlns:a16="http://schemas.microsoft.com/office/drawing/2014/main" id="{09646FF1-6B6A-4FE3-A65F-9B4A62250E12}"/>
                </a:ext>
              </a:extLst>
            </p:cNvPr>
            <p:cNvGrpSpPr/>
            <p:nvPr/>
          </p:nvGrpSpPr>
          <p:grpSpPr>
            <a:xfrm>
              <a:off x="9363075" y="2498359"/>
              <a:ext cx="795337" cy="464541"/>
              <a:chOff x="7709361" y="2622107"/>
              <a:chExt cx="959644" cy="560509"/>
            </a:xfrm>
          </p:grpSpPr>
          <p:sp>
            <p:nvSpPr>
              <p:cNvPr id="383" name="星: 32 pt 382">
                <a:extLst>
                  <a:ext uri="{FF2B5EF4-FFF2-40B4-BE49-F238E27FC236}">
                    <a16:creationId xmlns:a16="http://schemas.microsoft.com/office/drawing/2014/main" id="{19E01994-DD97-43FE-9C80-681C5D34F683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A52424CB-CE89-4D3F-9627-7763A1EA750B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E74F5C1E-FD33-4F31-AAF8-89040BC05BAA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37AEF4BA-BA10-409E-A796-54DF8D415DD4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3" name="グループ化 342">
              <a:extLst>
                <a:ext uri="{FF2B5EF4-FFF2-40B4-BE49-F238E27FC236}">
                  <a16:creationId xmlns:a16="http://schemas.microsoft.com/office/drawing/2014/main" id="{A50AD687-966B-4DD1-8497-C1DBB1333671}"/>
                </a:ext>
              </a:extLst>
            </p:cNvPr>
            <p:cNvGrpSpPr/>
            <p:nvPr/>
          </p:nvGrpSpPr>
          <p:grpSpPr>
            <a:xfrm>
              <a:off x="8777288" y="2817446"/>
              <a:ext cx="795337" cy="464541"/>
              <a:chOff x="7709361" y="2622107"/>
              <a:chExt cx="959644" cy="560509"/>
            </a:xfrm>
          </p:grpSpPr>
          <p:sp>
            <p:nvSpPr>
              <p:cNvPr id="379" name="星: 32 pt 378">
                <a:extLst>
                  <a:ext uri="{FF2B5EF4-FFF2-40B4-BE49-F238E27FC236}">
                    <a16:creationId xmlns:a16="http://schemas.microsoft.com/office/drawing/2014/main" id="{E79D76C8-38C6-465D-AA28-08D1BE1DABD8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0" name="フリーフォーム: 図形 379">
                <a:extLst>
                  <a:ext uri="{FF2B5EF4-FFF2-40B4-BE49-F238E27FC236}">
                    <a16:creationId xmlns:a16="http://schemas.microsoft.com/office/drawing/2014/main" id="{FC2F4F21-4992-48D8-9E2A-D9A4AF0054F7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C2B730C8-BA03-4A79-9C26-118D9CF33ED3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B5513DD8-7D83-4A91-BFD3-60CC206536E3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4" name="グループ化 343">
              <a:extLst>
                <a:ext uri="{FF2B5EF4-FFF2-40B4-BE49-F238E27FC236}">
                  <a16:creationId xmlns:a16="http://schemas.microsoft.com/office/drawing/2014/main" id="{5D9A06FA-5EA3-4586-9A66-B157D2A740BA}"/>
                </a:ext>
              </a:extLst>
            </p:cNvPr>
            <p:cNvGrpSpPr/>
            <p:nvPr/>
          </p:nvGrpSpPr>
          <p:grpSpPr>
            <a:xfrm>
              <a:off x="9839325" y="2869834"/>
              <a:ext cx="795337" cy="464541"/>
              <a:chOff x="7709361" y="2622107"/>
              <a:chExt cx="959644" cy="560509"/>
            </a:xfrm>
          </p:grpSpPr>
          <p:sp>
            <p:nvSpPr>
              <p:cNvPr id="375" name="星: 32 pt 374">
                <a:extLst>
                  <a:ext uri="{FF2B5EF4-FFF2-40B4-BE49-F238E27FC236}">
                    <a16:creationId xmlns:a16="http://schemas.microsoft.com/office/drawing/2014/main" id="{3F40797E-E982-4346-BE76-AABE7C913214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6" name="フリーフォーム: 図形 375">
                <a:extLst>
                  <a:ext uri="{FF2B5EF4-FFF2-40B4-BE49-F238E27FC236}">
                    <a16:creationId xmlns:a16="http://schemas.microsoft.com/office/drawing/2014/main" id="{0F9F22AF-BD6E-41E3-9D4F-69A5A6348218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33CDC19D-2F43-4BD9-B24C-BFE17EDD33C0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8" name="フリーフォーム: 図形 377">
                <a:extLst>
                  <a:ext uri="{FF2B5EF4-FFF2-40B4-BE49-F238E27FC236}">
                    <a16:creationId xmlns:a16="http://schemas.microsoft.com/office/drawing/2014/main" id="{A8A24C3F-E242-48CD-88B9-125F302EE6C2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08CD9604-D4D5-402A-AB4D-9C0CF38F188F}"/>
                </a:ext>
              </a:extLst>
            </p:cNvPr>
            <p:cNvGrpSpPr/>
            <p:nvPr/>
          </p:nvGrpSpPr>
          <p:grpSpPr>
            <a:xfrm>
              <a:off x="9682163" y="3350846"/>
              <a:ext cx="795337" cy="464541"/>
              <a:chOff x="7709361" y="2622107"/>
              <a:chExt cx="959644" cy="560509"/>
            </a:xfrm>
          </p:grpSpPr>
          <p:sp>
            <p:nvSpPr>
              <p:cNvPr id="371" name="星: 32 pt 370">
                <a:extLst>
                  <a:ext uri="{FF2B5EF4-FFF2-40B4-BE49-F238E27FC236}">
                    <a16:creationId xmlns:a16="http://schemas.microsoft.com/office/drawing/2014/main" id="{63865E3E-D99B-4B3F-8A70-A021E63EE14D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2" name="フリーフォーム: 図形 371">
                <a:extLst>
                  <a:ext uri="{FF2B5EF4-FFF2-40B4-BE49-F238E27FC236}">
                    <a16:creationId xmlns:a16="http://schemas.microsoft.com/office/drawing/2014/main" id="{9E9ACF8A-E9B0-4E11-AAAB-A8321D66CEFD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3" name="フリーフォーム: 図形 372">
                <a:extLst>
                  <a:ext uri="{FF2B5EF4-FFF2-40B4-BE49-F238E27FC236}">
                    <a16:creationId xmlns:a16="http://schemas.microsoft.com/office/drawing/2014/main" id="{5391A713-DD4D-4950-ADFA-9DED0E44F58B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4" name="フリーフォーム: 図形 373">
                <a:extLst>
                  <a:ext uri="{FF2B5EF4-FFF2-40B4-BE49-F238E27FC236}">
                    <a16:creationId xmlns:a16="http://schemas.microsoft.com/office/drawing/2014/main" id="{08390981-C7A2-4E72-854E-B4216E94E0BE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29A0255B-966E-4AC7-A9F8-21C10EA670DC}"/>
                </a:ext>
              </a:extLst>
            </p:cNvPr>
            <p:cNvGrpSpPr/>
            <p:nvPr/>
          </p:nvGrpSpPr>
          <p:grpSpPr>
            <a:xfrm>
              <a:off x="8939213" y="3227021"/>
              <a:ext cx="795337" cy="464541"/>
              <a:chOff x="7709361" y="2622107"/>
              <a:chExt cx="959644" cy="560509"/>
            </a:xfrm>
          </p:grpSpPr>
          <p:sp>
            <p:nvSpPr>
              <p:cNvPr id="367" name="星: 32 pt 366">
                <a:extLst>
                  <a:ext uri="{FF2B5EF4-FFF2-40B4-BE49-F238E27FC236}">
                    <a16:creationId xmlns:a16="http://schemas.microsoft.com/office/drawing/2014/main" id="{889D5187-3AA1-4821-908F-59A7E09F03A5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AB62242A-A905-410F-9EFC-567B29281737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9" name="フリーフォーム: 図形 368">
                <a:extLst>
                  <a:ext uri="{FF2B5EF4-FFF2-40B4-BE49-F238E27FC236}">
                    <a16:creationId xmlns:a16="http://schemas.microsoft.com/office/drawing/2014/main" id="{DEF6F87F-5521-4371-89BB-A439B62164A6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70" name="フリーフォーム: 図形 369">
                <a:extLst>
                  <a:ext uri="{FF2B5EF4-FFF2-40B4-BE49-F238E27FC236}">
                    <a16:creationId xmlns:a16="http://schemas.microsoft.com/office/drawing/2014/main" id="{30048090-D69D-41CF-A49C-E63B364985CB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7" name="グループ化 346">
              <a:extLst>
                <a:ext uri="{FF2B5EF4-FFF2-40B4-BE49-F238E27FC236}">
                  <a16:creationId xmlns:a16="http://schemas.microsoft.com/office/drawing/2014/main" id="{2B8436AA-2BEF-42CF-8446-B70D2D759831}"/>
                </a:ext>
              </a:extLst>
            </p:cNvPr>
            <p:cNvGrpSpPr/>
            <p:nvPr/>
          </p:nvGrpSpPr>
          <p:grpSpPr>
            <a:xfrm>
              <a:off x="9210675" y="2626946"/>
              <a:ext cx="795337" cy="464541"/>
              <a:chOff x="7709361" y="2622107"/>
              <a:chExt cx="959644" cy="560509"/>
            </a:xfrm>
          </p:grpSpPr>
          <p:sp>
            <p:nvSpPr>
              <p:cNvPr id="363" name="星: 32 pt 362">
                <a:extLst>
                  <a:ext uri="{FF2B5EF4-FFF2-40B4-BE49-F238E27FC236}">
                    <a16:creationId xmlns:a16="http://schemas.microsoft.com/office/drawing/2014/main" id="{84E7EC7E-879E-4434-957E-63568D59DE16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4" name="フリーフォーム: 図形 363">
                <a:extLst>
                  <a:ext uri="{FF2B5EF4-FFF2-40B4-BE49-F238E27FC236}">
                    <a16:creationId xmlns:a16="http://schemas.microsoft.com/office/drawing/2014/main" id="{48A0F335-215D-4593-A387-29916950CEB4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5" name="フリーフォーム: 図形 364">
                <a:extLst>
                  <a:ext uri="{FF2B5EF4-FFF2-40B4-BE49-F238E27FC236}">
                    <a16:creationId xmlns:a16="http://schemas.microsoft.com/office/drawing/2014/main" id="{4C0674D1-B575-4C1D-A3CB-DB0FAA17B769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6" name="フリーフォーム: 図形 365">
                <a:extLst>
                  <a:ext uri="{FF2B5EF4-FFF2-40B4-BE49-F238E27FC236}">
                    <a16:creationId xmlns:a16="http://schemas.microsoft.com/office/drawing/2014/main" id="{CE089B31-60E5-4F58-8B0F-D273A79735BE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9ED71A90-B225-4EB2-9A48-42A5DB7E844E}"/>
                </a:ext>
              </a:extLst>
            </p:cNvPr>
            <p:cNvGrpSpPr/>
            <p:nvPr/>
          </p:nvGrpSpPr>
          <p:grpSpPr>
            <a:xfrm>
              <a:off x="9725529" y="3080001"/>
              <a:ext cx="795337" cy="464541"/>
              <a:chOff x="7709361" y="2622107"/>
              <a:chExt cx="959644" cy="560509"/>
            </a:xfrm>
          </p:grpSpPr>
          <p:sp>
            <p:nvSpPr>
              <p:cNvPr id="359" name="星: 32 pt 358">
                <a:extLst>
                  <a:ext uri="{FF2B5EF4-FFF2-40B4-BE49-F238E27FC236}">
                    <a16:creationId xmlns:a16="http://schemas.microsoft.com/office/drawing/2014/main" id="{3AFB5F5A-A991-4B8E-ADF8-220A4C380D37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0" name="フリーフォーム: 図形 359">
                <a:extLst>
                  <a:ext uri="{FF2B5EF4-FFF2-40B4-BE49-F238E27FC236}">
                    <a16:creationId xmlns:a16="http://schemas.microsoft.com/office/drawing/2014/main" id="{7C09A825-4DB5-45C7-B25D-ED825DFB884D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1" name="フリーフォーム: 図形 360">
                <a:extLst>
                  <a:ext uri="{FF2B5EF4-FFF2-40B4-BE49-F238E27FC236}">
                    <a16:creationId xmlns:a16="http://schemas.microsoft.com/office/drawing/2014/main" id="{6A6071A6-8E3A-49A6-9116-0D6DED1F4BA8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AC742119-8958-4A38-8309-3862271B0A68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B17070C4-0224-4B4F-8DA7-3F5ABA4A9B75}"/>
                </a:ext>
              </a:extLst>
            </p:cNvPr>
            <p:cNvGrpSpPr/>
            <p:nvPr/>
          </p:nvGrpSpPr>
          <p:grpSpPr>
            <a:xfrm>
              <a:off x="8961833" y="3002904"/>
              <a:ext cx="795337" cy="464541"/>
              <a:chOff x="7709361" y="2622107"/>
              <a:chExt cx="959644" cy="560509"/>
            </a:xfrm>
          </p:grpSpPr>
          <p:sp>
            <p:nvSpPr>
              <p:cNvPr id="355" name="星: 32 pt 354">
                <a:extLst>
                  <a:ext uri="{FF2B5EF4-FFF2-40B4-BE49-F238E27FC236}">
                    <a16:creationId xmlns:a16="http://schemas.microsoft.com/office/drawing/2014/main" id="{38C2D71B-CDB8-424F-BDD9-CE52FB53DB4C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6" name="フリーフォーム: 図形 355">
                <a:extLst>
                  <a:ext uri="{FF2B5EF4-FFF2-40B4-BE49-F238E27FC236}">
                    <a16:creationId xmlns:a16="http://schemas.microsoft.com/office/drawing/2014/main" id="{95CE1552-790B-46D1-8D13-96C34BEBA70B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7" name="フリーフォーム: 図形 356">
                <a:extLst>
                  <a:ext uri="{FF2B5EF4-FFF2-40B4-BE49-F238E27FC236}">
                    <a16:creationId xmlns:a16="http://schemas.microsoft.com/office/drawing/2014/main" id="{01D136AD-1586-4B8A-A0EB-E348F7FDC1CA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63F9C300-6484-475E-8840-D42A689C8E65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CB3901E4-2021-42C4-A9CF-1877E8A397F5}"/>
                </a:ext>
              </a:extLst>
            </p:cNvPr>
            <p:cNvGrpSpPr/>
            <p:nvPr/>
          </p:nvGrpSpPr>
          <p:grpSpPr>
            <a:xfrm>
              <a:off x="9319021" y="2798116"/>
              <a:ext cx="795337" cy="464541"/>
              <a:chOff x="7709361" y="2622107"/>
              <a:chExt cx="959644" cy="560509"/>
            </a:xfrm>
          </p:grpSpPr>
          <p:sp>
            <p:nvSpPr>
              <p:cNvPr id="351" name="星: 32 pt 350">
                <a:extLst>
                  <a:ext uri="{FF2B5EF4-FFF2-40B4-BE49-F238E27FC236}">
                    <a16:creationId xmlns:a16="http://schemas.microsoft.com/office/drawing/2014/main" id="{AE33A0A1-DE71-46D2-86DE-E9C6BEAA439C}"/>
                  </a:ext>
                </a:extLst>
              </p:cNvPr>
              <p:cNvSpPr/>
              <p:nvPr/>
            </p:nvSpPr>
            <p:spPr>
              <a:xfrm>
                <a:off x="7709361" y="2622107"/>
                <a:ext cx="959644" cy="560509"/>
              </a:xfrm>
              <a:prstGeom prst="star32">
                <a:avLst>
                  <a:gd name="adj" fmla="val 48971"/>
                </a:avLst>
              </a:prstGeom>
              <a:pattFill prst="lgConfetti">
                <a:fgClr>
                  <a:srgbClr val="FFC000"/>
                </a:fgClr>
                <a:bgClr>
                  <a:srgbClr val="CC6600"/>
                </a:bgClr>
              </a:pattFill>
              <a:ln w="127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2F096B99-B161-4E5F-B98D-18D934486374}"/>
                  </a:ext>
                </a:extLst>
              </p:cNvPr>
              <p:cNvSpPr/>
              <p:nvPr/>
            </p:nvSpPr>
            <p:spPr>
              <a:xfrm>
                <a:off x="7727156" y="2842198"/>
                <a:ext cx="924054" cy="329600"/>
              </a:xfrm>
              <a:custGeom>
                <a:avLst/>
                <a:gdLst>
                  <a:gd name="connsiteX0" fmla="*/ 10342 w 959644"/>
                  <a:gd name="connsiteY0" fmla="*/ 12027 h 336274"/>
                  <a:gd name="connsiteX1" fmla="*/ 30111 w 959644"/>
                  <a:gd name="connsiteY1" fmla="*/ 35685 h 336274"/>
                  <a:gd name="connsiteX2" fmla="*/ 36524 w 959644"/>
                  <a:gd name="connsiteY2" fmla="*/ 63254 h 336274"/>
                  <a:gd name="connsiteX3" fmla="*/ 65366 w 959644"/>
                  <a:gd name="connsiteY3" fmla="*/ 85400 h 336274"/>
                  <a:gd name="connsiteX4" fmla="*/ 80864 w 959644"/>
                  <a:gd name="connsiteY4" fmla="*/ 111707 h 336274"/>
                  <a:gd name="connsiteX5" fmla="*/ 116548 w 959644"/>
                  <a:gd name="connsiteY5" fmla="*/ 130138 h 336274"/>
                  <a:gd name="connsiteX6" fmla="*/ 140537 w 959644"/>
                  <a:gd name="connsiteY6" fmla="*/ 154176 h 336274"/>
                  <a:gd name="connsiteX7" fmla="*/ 181692 w 959644"/>
                  <a:gd name="connsiteY7" fmla="*/ 168188 h 336274"/>
                  <a:gd name="connsiteX8" fmla="*/ 213247 w 959644"/>
                  <a:gd name="connsiteY8" fmla="*/ 189030 h 336274"/>
                  <a:gd name="connsiteX9" fmla="*/ 258289 w 959644"/>
                  <a:gd name="connsiteY9" fmla="*/ 198082 h 336274"/>
                  <a:gd name="connsiteX10" fmla="*/ 296204 w 959644"/>
                  <a:gd name="connsiteY10" fmla="*/ 214928 h 336274"/>
                  <a:gd name="connsiteX11" fmla="*/ 343406 w 959644"/>
                  <a:gd name="connsiteY11" fmla="*/ 218674 h 336274"/>
                  <a:gd name="connsiteX12" fmla="*/ 386214 w 959644"/>
                  <a:gd name="connsiteY12" fmla="*/ 230877 h 336274"/>
                  <a:gd name="connsiteX13" fmla="*/ 433758 w 959644"/>
                  <a:gd name="connsiteY13" fmla="*/ 229170 h 336274"/>
                  <a:gd name="connsiteX14" fmla="*/ 479822 w 959644"/>
                  <a:gd name="connsiteY14" fmla="*/ 236261 h 336274"/>
                  <a:gd name="connsiteX15" fmla="*/ 525886 w 959644"/>
                  <a:gd name="connsiteY15" fmla="*/ 229170 h 336274"/>
                  <a:gd name="connsiteX16" fmla="*/ 573430 w 959644"/>
                  <a:gd name="connsiteY16" fmla="*/ 230877 h 336274"/>
                  <a:gd name="connsiteX17" fmla="*/ 616238 w 959644"/>
                  <a:gd name="connsiteY17" fmla="*/ 218674 h 336274"/>
                  <a:gd name="connsiteX18" fmla="*/ 663440 w 959644"/>
                  <a:gd name="connsiteY18" fmla="*/ 214928 h 336274"/>
                  <a:gd name="connsiteX19" fmla="*/ 701355 w 959644"/>
                  <a:gd name="connsiteY19" fmla="*/ 198082 h 336274"/>
                  <a:gd name="connsiteX20" fmla="*/ 746397 w 959644"/>
                  <a:gd name="connsiteY20" fmla="*/ 189030 h 336274"/>
                  <a:gd name="connsiteX21" fmla="*/ 777952 w 959644"/>
                  <a:gd name="connsiteY21" fmla="*/ 168188 h 336274"/>
                  <a:gd name="connsiteX22" fmla="*/ 819107 w 959644"/>
                  <a:gd name="connsiteY22" fmla="*/ 154176 h 336274"/>
                  <a:gd name="connsiteX23" fmla="*/ 843096 w 959644"/>
                  <a:gd name="connsiteY23" fmla="*/ 130138 h 336274"/>
                  <a:gd name="connsiteX24" fmla="*/ 878780 w 959644"/>
                  <a:gd name="connsiteY24" fmla="*/ 111707 h 336274"/>
                  <a:gd name="connsiteX25" fmla="*/ 894278 w 959644"/>
                  <a:gd name="connsiteY25" fmla="*/ 85400 h 336274"/>
                  <a:gd name="connsiteX26" fmla="*/ 923120 w 959644"/>
                  <a:gd name="connsiteY26" fmla="*/ 63254 h 336274"/>
                  <a:gd name="connsiteX27" fmla="*/ 929533 w 959644"/>
                  <a:gd name="connsiteY27" fmla="*/ 35685 h 336274"/>
                  <a:gd name="connsiteX28" fmla="*/ 949303 w 959644"/>
                  <a:gd name="connsiteY28" fmla="*/ 12027 h 336274"/>
                  <a:gd name="connsiteX29" fmla="*/ 947504 w 959644"/>
                  <a:gd name="connsiteY29" fmla="*/ 29114 h 336274"/>
                  <a:gd name="connsiteX30" fmla="*/ 959644 w 959644"/>
                  <a:gd name="connsiteY30" fmla="*/ 56020 h 336274"/>
                  <a:gd name="connsiteX31" fmla="*/ 947504 w 959644"/>
                  <a:gd name="connsiteY31" fmla="*/ 82925 h 336274"/>
                  <a:gd name="connsiteX32" fmla="*/ 950427 w 959644"/>
                  <a:gd name="connsiteY32" fmla="*/ 110694 h 336274"/>
                  <a:gd name="connsiteX33" fmla="*/ 929533 w 959644"/>
                  <a:gd name="connsiteY33" fmla="*/ 135698 h 336274"/>
                  <a:gd name="connsiteX34" fmla="*/ 923120 w 959644"/>
                  <a:gd name="connsiteY34" fmla="*/ 163267 h 336274"/>
                  <a:gd name="connsiteX35" fmla="*/ 894278 w 959644"/>
                  <a:gd name="connsiteY35" fmla="*/ 185413 h 336274"/>
                  <a:gd name="connsiteX36" fmla="*/ 878780 w 959644"/>
                  <a:gd name="connsiteY36" fmla="*/ 211720 h 336274"/>
                  <a:gd name="connsiteX37" fmla="*/ 843096 w 959644"/>
                  <a:gd name="connsiteY37" fmla="*/ 230151 h 336274"/>
                  <a:gd name="connsiteX38" fmla="*/ 819107 w 959644"/>
                  <a:gd name="connsiteY38" fmla="*/ 254189 h 336274"/>
                  <a:gd name="connsiteX39" fmla="*/ 777952 w 959644"/>
                  <a:gd name="connsiteY39" fmla="*/ 268201 h 336274"/>
                  <a:gd name="connsiteX40" fmla="*/ 746397 w 959644"/>
                  <a:gd name="connsiteY40" fmla="*/ 289043 h 336274"/>
                  <a:gd name="connsiteX41" fmla="*/ 701355 w 959644"/>
                  <a:gd name="connsiteY41" fmla="*/ 298095 h 336274"/>
                  <a:gd name="connsiteX42" fmla="*/ 663440 w 959644"/>
                  <a:gd name="connsiteY42" fmla="*/ 314941 h 336274"/>
                  <a:gd name="connsiteX43" fmla="*/ 616238 w 959644"/>
                  <a:gd name="connsiteY43" fmla="*/ 318687 h 336274"/>
                  <a:gd name="connsiteX44" fmla="*/ 573430 w 959644"/>
                  <a:gd name="connsiteY44" fmla="*/ 330890 h 336274"/>
                  <a:gd name="connsiteX45" fmla="*/ 525886 w 959644"/>
                  <a:gd name="connsiteY45" fmla="*/ 329183 h 336274"/>
                  <a:gd name="connsiteX46" fmla="*/ 479822 w 959644"/>
                  <a:gd name="connsiteY46" fmla="*/ 336274 h 336274"/>
                  <a:gd name="connsiteX47" fmla="*/ 433758 w 959644"/>
                  <a:gd name="connsiteY47" fmla="*/ 329183 h 336274"/>
                  <a:gd name="connsiteX48" fmla="*/ 386214 w 959644"/>
                  <a:gd name="connsiteY48" fmla="*/ 330890 h 336274"/>
                  <a:gd name="connsiteX49" fmla="*/ 343406 w 959644"/>
                  <a:gd name="connsiteY49" fmla="*/ 318687 h 336274"/>
                  <a:gd name="connsiteX50" fmla="*/ 296204 w 959644"/>
                  <a:gd name="connsiteY50" fmla="*/ 314941 h 336274"/>
                  <a:gd name="connsiteX51" fmla="*/ 258289 w 959644"/>
                  <a:gd name="connsiteY51" fmla="*/ 298095 h 336274"/>
                  <a:gd name="connsiteX52" fmla="*/ 213247 w 959644"/>
                  <a:gd name="connsiteY52" fmla="*/ 289043 h 336274"/>
                  <a:gd name="connsiteX53" fmla="*/ 181692 w 959644"/>
                  <a:gd name="connsiteY53" fmla="*/ 268201 h 336274"/>
                  <a:gd name="connsiteX54" fmla="*/ 140537 w 959644"/>
                  <a:gd name="connsiteY54" fmla="*/ 254189 h 336274"/>
                  <a:gd name="connsiteX55" fmla="*/ 116548 w 959644"/>
                  <a:gd name="connsiteY55" fmla="*/ 230151 h 336274"/>
                  <a:gd name="connsiteX56" fmla="*/ 80864 w 959644"/>
                  <a:gd name="connsiteY56" fmla="*/ 211720 h 336274"/>
                  <a:gd name="connsiteX57" fmla="*/ 65366 w 959644"/>
                  <a:gd name="connsiteY57" fmla="*/ 185413 h 336274"/>
                  <a:gd name="connsiteX58" fmla="*/ 36524 w 959644"/>
                  <a:gd name="connsiteY58" fmla="*/ 163267 h 336274"/>
                  <a:gd name="connsiteX59" fmla="*/ 30111 w 959644"/>
                  <a:gd name="connsiteY59" fmla="*/ 135698 h 336274"/>
                  <a:gd name="connsiteX60" fmla="*/ 9217 w 959644"/>
                  <a:gd name="connsiteY60" fmla="*/ 110694 h 336274"/>
                  <a:gd name="connsiteX61" fmla="*/ 12140 w 959644"/>
                  <a:gd name="connsiteY61" fmla="*/ 82925 h 336274"/>
                  <a:gd name="connsiteX62" fmla="*/ 0 w 959644"/>
                  <a:gd name="connsiteY62" fmla="*/ 56020 h 336274"/>
                  <a:gd name="connsiteX63" fmla="*/ 12140 w 959644"/>
                  <a:gd name="connsiteY63" fmla="*/ 29114 h 336274"/>
                  <a:gd name="connsiteX64" fmla="*/ 10342 w 959644"/>
                  <a:gd name="connsiteY64" fmla="*/ 0 h 336274"/>
                  <a:gd name="connsiteX65" fmla="*/ 9709 w 959644"/>
                  <a:gd name="connsiteY65" fmla="*/ 6013 h 336274"/>
                  <a:gd name="connsiteX66" fmla="*/ 9217 w 959644"/>
                  <a:gd name="connsiteY66" fmla="*/ 1345 h 336274"/>
                  <a:gd name="connsiteX67" fmla="*/ 949303 w 959644"/>
                  <a:gd name="connsiteY67" fmla="*/ 0 h 336274"/>
                  <a:gd name="connsiteX68" fmla="*/ 950427 w 959644"/>
                  <a:gd name="connsiteY68" fmla="*/ 1345 h 336274"/>
                  <a:gd name="connsiteX69" fmla="*/ 949936 w 959644"/>
                  <a:gd name="connsiteY69" fmla="*/ 6013 h 336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959644" h="336274">
                    <a:moveTo>
                      <a:pt x="10342" y="12027"/>
                    </a:moveTo>
                    <a:lnTo>
                      <a:pt x="30111" y="35685"/>
                    </a:lnTo>
                    <a:lnTo>
                      <a:pt x="36524" y="63254"/>
                    </a:lnTo>
                    <a:lnTo>
                      <a:pt x="65366" y="85400"/>
                    </a:lnTo>
                    <a:lnTo>
                      <a:pt x="80864" y="111707"/>
                    </a:lnTo>
                    <a:lnTo>
                      <a:pt x="116548" y="130138"/>
                    </a:lnTo>
                    <a:lnTo>
                      <a:pt x="140537" y="154176"/>
                    </a:lnTo>
                    <a:lnTo>
                      <a:pt x="181692" y="168188"/>
                    </a:lnTo>
                    <a:lnTo>
                      <a:pt x="213247" y="189030"/>
                    </a:lnTo>
                    <a:lnTo>
                      <a:pt x="258289" y="198082"/>
                    </a:lnTo>
                    <a:lnTo>
                      <a:pt x="296204" y="214928"/>
                    </a:lnTo>
                    <a:lnTo>
                      <a:pt x="343406" y="218674"/>
                    </a:lnTo>
                    <a:lnTo>
                      <a:pt x="386214" y="230877"/>
                    </a:lnTo>
                    <a:lnTo>
                      <a:pt x="433758" y="229170"/>
                    </a:lnTo>
                    <a:lnTo>
                      <a:pt x="479822" y="236261"/>
                    </a:lnTo>
                    <a:lnTo>
                      <a:pt x="525886" y="229170"/>
                    </a:lnTo>
                    <a:lnTo>
                      <a:pt x="573430" y="230877"/>
                    </a:lnTo>
                    <a:lnTo>
                      <a:pt x="616238" y="218674"/>
                    </a:lnTo>
                    <a:lnTo>
                      <a:pt x="663440" y="214928"/>
                    </a:lnTo>
                    <a:lnTo>
                      <a:pt x="701355" y="198082"/>
                    </a:lnTo>
                    <a:lnTo>
                      <a:pt x="746397" y="189030"/>
                    </a:lnTo>
                    <a:lnTo>
                      <a:pt x="777952" y="168188"/>
                    </a:lnTo>
                    <a:lnTo>
                      <a:pt x="819107" y="154176"/>
                    </a:lnTo>
                    <a:lnTo>
                      <a:pt x="843096" y="130138"/>
                    </a:lnTo>
                    <a:lnTo>
                      <a:pt x="878780" y="111707"/>
                    </a:lnTo>
                    <a:lnTo>
                      <a:pt x="894278" y="85400"/>
                    </a:lnTo>
                    <a:lnTo>
                      <a:pt x="923120" y="63254"/>
                    </a:lnTo>
                    <a:lnTo>
                      <a:pt x="929533" y="35685"/>
                    </a:lnTo>
                    <a:lnTo>
                      <a:pt x="949303" y="12027"/>
                    </a:lnTo>
                    <a:lnTo>
                      <a:pt x="947504" y="29114"/>
                    </a:lnTo>
                    <a:lnTo>
                      <a:pt x="959644" y="56020"/>
                    </a:lnTo>
                    <a:lnTo>
                      <a:pt x="947504" y="82925"/>
                    </a:lnTo>
                    <a:lnTo>
                      <a:pt x="950427" y="110694"/>
                    </a:lnTo>
                    <a:lnTo>
                      <a:pt x="929533" y="135698"/>
                    </a:lnTo>
                    <a:lnTo>
                      <a:pt x="923120" y="163267"/>
                    </a:lnTo>
                    <a:lnTo>
                      <a:pt x="894278" y="185413"/>
                    </a:lnTo>
                    <a:lnTo>
                      <a:pt x="878780" y="211720"/>
                    </a:lnTo>
                    <a:lnTo>
                      <a:pt x="843096" y="230151"/>
                    </a:lnTo>
                    <a:lnTo>
                      <a:pt x="819107" y="254189"/>
                    </a:lnTo>
                    <a:lnTo>
                      <a:pt x="777952" y="268201"/>
                    </a:lnTo>
                    <a:lnTo>
                      <a:pt x="746397" y="289043"/>
                    </a:lnTo>
                    <a:lnTo>
                      <a:pt x="701355" y="298095"/>
                    </a:lnTo>
                    <a:lnTo>
                      <a:pt x="663440" y="314941"/>
                    </a:lnTo>
                    <a:lnTo>
                      <a:pt x="616238" y="318687"/>
                    </a:lnTo>
                    <a:lnTo>
                      <a:pt x="573430" y="330890"/>
                    </a:lnTo>
                    <a:lnTo>
                      <a:pt x="525886" y="329183"/>
                    </a:lnTo>
                    <a:lnTo>
                      <a:pt x="479822" y="336274"/>
                    </a:lnTo>
                    <a:lnTo>
                      <a:pt x="433758" y="329183"/>
                    </a:lnTo>
                    <a:lnTo>
                      <a:pt x="386214" y="330890"/>
                    </a:lnTo>
                    <a:lnTo>
                      <a:pt x="343406" y="318687"/>
                    </a:lnTo>
                    <a:lnTo>
                      <a:pt x="296204" y="314941"/>
                    </a:lnTo>
                    <a:lnTo>
                      <a:pt x="258289" y="298095"/>
                    </a:lnTo>
                    <a:lnTo>
                      <a:pt x="213247" y="289043"/>
                    </a:lnTo>
                    <a:lnTo>
                      <a:pt x="181692" y="268201"/>
                    </a:lnTo>
                    <a:lnTo>
                      <a:pt x="140537" y="254189"/>
                    </a:lnTo>
                    <a:lnTo>
                      <a:pt x="116548" y="230151"/>
                    </a:lnTo>
                    <a:lnTo>
                      <a:pt x="80864" y="211720"/>
                    </a:lnTo>
                    <a:lnTo>
                      <a:pt x="65366" y="185413"/>
                    </a:lnTo>
                    <a:lnTo>
                      <a:pt x="36524" y="163267"/>
                    </a:lnTo>
                    <a:lnTo>
                      <a:pt x="30111" y="135698"/>
                    </a:lnTo>
                    <a:lnTo>
                      <a:pt x="9217" y="110694"/>
                    </a:lnTo>
                    <a:lnTo>
                      <a:pt x="12140" y="82925"/>
                    </a:lnTo>
                    <a:lnTo>
                      <a:pt x="0" y="56020"/>
                    </a:lnTo>
                    <a:lnTo>
                      <a:pt x="12140" y="29114"/>
                    </a:lnTo>
                    <a:close/>
                    <a:moveTo>
                      <a:pt x="10342" y="0"/>
                    </a:moveTo>
                    <a:lnTo>
                      <a:pt x="9709" y="6013"/>
                    </a:lnTo>
                    <a:lnTo>
                      <a:pt x="9217" y="1345"/>
                    </a:lnTo>
                    <a:close/>
                    <a:moveTo>
                      <a:pt x="949303" y="0"/>
                    </a:moveTo>
                    <a:lnTo>
                      <a:pt x="950427" y="1345"/>
                    </a:lnTo>
                    <a:lnTo>
                      <a:pt x="949936" y="6013"/>
                    </a:lnTo>
                    <a:close/>
                  </a:path>
                </a:pathLst>
              </a:custGeom>
              <a:pattFill prst="lgConfetti">
                <a:fgClr>
                  <a:srgbClr val="FF6600"/>
                </a:fgClr>
                <a:bgClr>
                  <a:srgbClr val="CC6600"/>
                </a:bgClr>
              </a:patt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36D14491-2F00-494A-A4E7-0957C4973897}"/>
                  </a:ext>
                </a:extLst>
              </p:cNvPr>
              <p:cNvSpPr/>
              <p:nvPr/>
            </p:nvSpPr>
            <p:spPr>
              <a:xfrm>
                <a:off x="7755860" y="2633706"/>
                <a:ext cx="866646" cy="182899"/>
              </a:xfrm>
              <a:custGeom>
                <a:avLst/>
                <a:gdLst>
                  <a:gd name="connsiteX0" fmla="*/ 879640 w 891198"/>
                  <a:gd name="connsiteY0" fmla="*/ 165899 h 182899"/>
                  <a:gd name="connsiteX1" fmla="*/ 888897 w 891198"/>
                  <a:gd name="connsiteY1" fmla="*/ 173007 h 182899"/>
                  <a:gd name="connsiteX2" fmla="*/ 891198 w 891198"/>
                  <a:gd name="connsiteY2" fmla="*/ 182899 h 182899"/>
                  <a:gd name="connsiteX3" fmla="*/ 889688 w 891198"/>
                  <a:gd name="connsiteY3" fmla="*/ 181817 h 182899"/>
                  <a:gd name="connsiteX4" fmla="*/ 11559 w 891198"/>
                  <a:gd name="connsiteY4" fmla="*/ 165899 h 182899"/>
                  <a:gd name="connsiteX5" fmla="*/ 1510 w 891198"/>
                  <a:gd name="connsiteY5" fmla="*/ 181817 h 182899"/>
                  <a:gd name="connsiteX6" fmla="*/ 0 w 891198"/>
                  <a:gd name="connsiteY6" fmla="*/ 182899 h 182899"/>
                  <a:gd name="connsiteX7" fmla="*/ 2301 w 891198"/>
                  <a:gd name="connsiteY7" fmla="*/ 173007 h 182899"/>
                  <a:gd name="connsiteX8" fmla="*/ 445599 w 891198"/>
                  <a:gd name="connsiteY8" fmla="*/ 0 h 182899"/>
                  <a:gd name="connsiteX9" fmla="*/ 491663 w 891198"/>
                  <a:gd name="connsiteY9" fmla="*/ 7091 h 182899"/>
                  <a:gd name="connsiteX10" fmla="*/ 539207 w 891198"/>
                  <a:gd name="connsiteY10" fmla="*/ 5384 h 182899"/>
                  <a:gd name="connsiteX11" fmla="*/ 582015 w 891198"/>
                  <a:gd name="connsiteY11" fmla="*/ 17587 h 182899"/>
                  <a:gd name="connsiteX12" fmla="*/ 629217 w 891198"/>
                  <a:gd name="connsiteY12" fmla="*/ 21333 h 182899"/>
                  <a:gd name="connsiteX13" fmla="*/ 667132 w 891198"/>
                  <a:gd name="connsiteY13" fmla="*/ 38179 h 182899"/>
                  <a:gd name="connsiteX14" fmla="*/ 712174 w 891198"/>
                  <a:gd name="connsiteY14" fmla="*/ 47231 h 182899"/>
                  <a:gd name="connsiteX15" fmla="*/ 743729 w 891198"/>
                  <a:gd name="connsiteY15" fmla="*/ 68073 h 182899"/>
                  <a:gd name="connsiteX16" fmla="*/ 784884 w 891198"/>
                  <a:gd name="connsiteY16" fmla="*/ 82085 h 182899"/>
                  <a:gd name="connsiteX17" fmla="*/ 808873 w 891198"/>
                  <a:gd name="connsiteY17" fmla="*/ 106123 h 182899"/>
                  <a:gd name="connsiteX18" fmla="*/ 844557 w 891198"/>
                  <a:gd name="connsiteY18" fmla="*/ 124554 h 182899"/>
                  <a:gd name="connsiteX19" fmla="*/ 858714 w 891198"/>
                  <a:gd name="connsiteY19" fmla="*/ 148584 h 182899"/>
                  <a:gd name="connsiteX20" fmla="*/ 834846 w 891198"/>
                  <a:gd name="connsiteY20" fmla="*/ 137079 h 182899"/>
                  <a:gd name="connsiteX21" fmla="*/ 809142 w 891198"/>
                  <a:gd name="connsiteY21" fmla="*/ 113041 h 182899"/>
                  <a:gd name="connsiteX22" fmla="*/ 765045 w 891198"/>
                  <a:gd name="connsiteY22" fmla="*/ 99029 h 182899"/>
                  <a:gd name="connsiteX23" fmla="*/ 731234 w 891198"/>
                  <a:gd name="connsiteY23" fmla="*/ 78187 h 182899"/>
                  <a:gd name="connsiteX24" fmla="*/ 682971 w 891198"/>
                  <a:gd name="connsiteY24" fmla="*/ 69135 h 182899"/>
                  <a:gd name="connsiteX25" fmla="*/ 642346 w 891198"/>
                  <a:gd name="connsiteY25" fmla="*/ 52289 h 182899"/>
                  <a:gd name="connsiteX26" fmla="*/ 591769 w 891198"/>
                  <a:gd name="connsiteY26" fmla="*/ 48543 h 182899"/>
                  <a:gd name="connsiteX27" fmla="*/ 545900 w 891198"/>
                  <a:gd name="connsiteY27" fmla="*/ 36340 h 182899"/>
                  <a:gd name="connsiteX28" fmla="*/ 494957 w 891198"/>
                  <a:gd name="connsiteY28" fmla="*/ 38047 h 182899"/>
                  <a:gd name="connsiteX29" fmla="*/ 445599 w 891198"/>
                  <a:gd name="connsiteY29" fmla="*/ 30956 h 182899"/>
                  <a:gd name="connsiteX30" fmla="*/ 396242 w 891198"/>
                  <a:gd name="connsiteY30" fmla="*/ 38047 h 182899"/>
                  <a:gd name="connsiteX31" fmla="*/ 345298 w 891198"/>
                  <a:gd name="connsiteY31" fmla="*/ 36340 h 182899"/>
                  <a:gd name="connsiteX32" fmla="*/ 299430 w 891198"/>
                  <a:gd name="connsiteY32" fmla="*/ 48543 h 182899"/>
                  <a:gd name="connsiteX33" fmla="*/ 248853 w 891198"/>
                  <a:gd name="connsiteY33" fmla="*/ 52289 h 182899"/>
                  <a:gd name="connsiteX34" fmla="*/ 208227 w 891198"/>
                  <a:gd name="connsiteY34" fmla="*/ 69135 h 182899"/>
                  <a:gd name="connsiteX35" fmla="*/ 159965 w 891198"/>
                  <a:gd name="connsiteY35" fmla="*/ 78187 h 182899"/>
                  <a:gd name="connsiteX36" fmla="*/ 126154 w 891198"/>
                  <a:gd name="connsiteY36" fmla="*/ 99029 h 182899"/>
                  <a:gd name="connsiteX37" fmla="*/ 82056 w 891198"/>
                  <a:gd name="connsiteY37" fmla="*/ 113041 h 182899"/>
                  <a:gd name="connsiteX38" fmla="*/ 56352 w 891198"/>
                  <a:gd name="connsiteY38" fmla="*/ 137079 h 182899"/>
                  <a:gd name="connsiteX39" fmla="*/ 32485 w 891198"/>
                  <a:gd name="connsiteY39" fmla="*/ 148584 h 182899"/>
                  <a:gd name="connsiteX40" fmla="*/ 46641 w 891198"/>
                  <a:gd name="connsiteY40" fmla="*/ 124554 h 182899"/>
                  <a:gd name="connsiteX41" fmla="*/ 82325 w 891198"/>
                  <a:gd name="connsiteY41" fmla="*/ 106123 h 182899"/>
                  <a:gd name="connsiteX42" fmla="*/ 106314 w 891198"/>
                  <a:gd name="connsiteY42" fmla="*/ 82085 h 182899"/>
                  <a:gd name="connsiteX43" fmla="*/ 147469 w 891198"/>
                  <a:gd name="connsiteY43" fmla="*/ 68073 h 182899"/>
                  <a:gd name="connsiteX44" fmla="*/ 179024 w 891198"/>
                  <a:gd name="connsiteY44" fmla="*/ 47231 h 182899"/>
                  <a:gd name="connsiteX45" fmla="*/ 224066 w 891198"/>
                  <a:gd name="connsiteY45" fmla="*/ 38179 h 182899"/>
                  <a:gd name="connsiteX46" fmla="*/ 261981 w 891198"/>
                  <a:gd name="connsiteY46" fmla="*/ 21333 h 182899"/>
                  <a:gd name="connsiteX47" fmla="*/ 309183 w 891198"/>
                  <a:gd name="connsiteY47" fmla="*/ 17587 h 182899"/>
                  <a:gd name="connsiteX48" fmla="*/ 351991 w 891198"/>
                  <a:gd name="connsiteY48" fmla="*/ 5384 h 182899"/>
                  <a:gd name="connsiteX49" fmla="*/ 399535 w 891198"/>
                  <a:gd name="connsiteY49" fmla="*/ 7091 h 182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91198" h="182899">
                    <a:moveTo>
                      <a:pt x="879640" y="165899"/>
                    </a:moveTo>
                    <a:lnTo>
                      <a:pt x="888897" y="173007"/>
                    </a:lnTo>
                    <a:lnTo>
                      <a:pt x="891198" y="182899"/>
                    </a:lnTo>
                    <a:lnTo>
                      <a:pt x="889688" y="181817"/>
                    </a:lnTo>
                    <a:close/>
                    <a:moveTo>
                      <a:pt x="11559" y="165899"/>
                    </a:moveTo>
                    <a:lnTo>
                      <a:pt x="1510" y="181817"/>
                    </a:lnTo>
                    <a:lnTo>
                      <a:pt x="0" y="182899"/>
                    </a:lnTo>
                    <a:lnTo>
                      <a:pt x="2301" y="173007"/>
                    </a:lnTo>
                    <a:close/>
                    <a:moveTo>
                      <a:pt x="445599" y="0"/>
                    </a:moveTo>
                    <a:lnTo>
                      <a:pt x="491663" y="7091"/>
                    </a:lnTo>
                    <a:lnTo>
                      <a:pt x="539207" y="5384"/>
                    </a:lnTo>
                    <a:lnTo>
                      <a:pt x="582015" y="17587"/>
                    </a:lnTo>
                    <a:lnTo>
                      <a:pt x="629217" y="21333"/>
                    </a:lnTo>
                    <a:lnTo>
                      <a:pt x="667132" y="38179"/>
                    </a:lnTo>
                    <a:lnTo>
                      <a:pt x="712174" y="47231"/>
                    </a:lnTo>
                    <a:lnTo>
                      <a:pt x="743729" y="68073"/>
                    </a:lnTo>
                    <a:lnTo>
                      <a:pt x="784884" y="82085"/>
                    </a:lnTo>
                    <a:lnTo>
                      <a:pt x="808873" y="106123"/>
                    </a:lnTo>
                    <a:lnTo>
                      <a:pt x="844557" y="124554"/>
                    </a:lnTo>
                    <a:lnTo>
                      <a:pt x="858714" y="148584"/>
                    </a:lnTo>
                    <a:lnTo>
                      <a:pt x="834846" y="137079"/>
                    </a:lnTo>
                    <a:lnTo>
                      <a:pt x="809142" y="113041"/>
                    </a:lnTo>
                    <a:lnTo>
                      <a:pt x="765045" y="99029"/>
                    </a:lnTo>
                    <a:lnTo>
                      <a:pt x="731234" y="78187"/>
                    </a:lnTo>
                    <a:lnTo>
                      <a:pt x="682971" y="69135"/>
                    </a:lnTo>
                    <a:lnTo>
                      <a:pt x="642346" y="52289"/>
                    </a:lnTo>
                    <a:lnTo>
                      <a:pt x="591769" y="48543"/>
                    </a:lnTo>
                    <a:lnTo>
                      <a:pt x="545900" y="36340"/>
                    </a:lnTo>
                    <a:lnTo>
                      <a:pt x="494957" y="38047"/>
                    </a:lnTo>
                    <a:lnTo>
                      <a:pt x="445599" y="30956"/>
                    </a:lnTo>
                    <a:lnTo>
                      <a:pt x="396242" y="38047"/>
                    </a:lnTo>
                    <a:lnTo>
                      <a:pt x="345298" y="36340"/>
                    </a:lnTo>
                    <a:lnTo>
                      <a:pt x="299430" y="48543"/>
                    </a:lnTo>
                    <a:lnTo>
                      <a:pt x="248853" y="52289"/>
                    </a:lnTo>
                    <a:lnTo>
                      <a:pt x="208227" y="69135"/>
                    </a:lnTo>
                    <a:lnTo>
                      <a:pt x="159965" y="78187"/>
                    </a:lnTo>
                    <a:lnTo>
                      <a:pt x="126154" y="99029"/>
                    </a:lnTo>
                    <a:lnTo>
                      <a:pt x="82056" y="113041"/>
                    </a:lnTo>
                    <a:lnTo>
                      <a:pt x="56352" y="137079"/>
                    </a:lnTo>
                    <a:lnTo>
                      <a:pt x="32485" y="148584"/>
                    </a:lnTo>
                    <a:lnTo>
                      <a:pt x="46641" y="124554"/>
                    </a:lnTo>
                    <a:lnTo>
                      <a:pt x="82325" y="106123"/>
                    </a:lnTo>
                    <a:lnTo>
                      <a:pt x="106314" y="82085"/>
                    </a:lnTo>
                    <a:lnTo>
                      <a:pt x="147469" y="68073"/>
                    </a:lnTo>
                    <a:lnTo>
                      <a:pt x="179024" y="47231"/>
                    </a:lnTo>
                    <a:lnTo>
                      <a:pt x="224066" y="38179"/>
                    </a:lnTo>
                    <a:lnTo>
                      <a:pt x="261981" y="21333"/>
                    </a:lnTo>
                    <a:lnTo>
                      <a:pt x="309183" y="17587"/>
                    </a:lnTo>
                    <a:lnTo>
                      <a:pt x="351991" y="5384"/>
                    </a:lnTo>
                    <a:lnTo>
                      <a:pt x="399535" y="7091"/>
                    </a:lnTo>
                    <a:close/>
                  </a:path>
                </a:pathLst>
              </a:custGeom>
              <a:solidFill>
                <a:sysClr val="window" lastClr="FFFFFF">
                  <a:alpha val="30000"/>
                </a:sys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AE6D1D00-55CE-49FA-A498-CD3922845726}"/>
                  </a:ext>
                </a:extLst>
              </p:cNvPr>
              <p:cNvSpPr/>
              <p:nvPr/>
            </p:nvSpPr>
            <p:spPr>
              <a:xfrm>
                <a:off x="7762770" y="2902361"/>
                <a:ext cx="853344" cy="184177"/>
              </a:xfrm>
              <a:custGeom>
                <a:avLst/>
                <a:gdLst>
                  <a:gd name="connsiteX0" fmla="*/ 853344 w 853344"/>
                  <a:gd name="connsiteY0" fmla="*/ 0 h 184177"/>
                  <a:gd name="connsiteX1" fmla="*/ 851702 w 853344"/>
                  <a:gd name="connsiteY1" fmla="*/ 15831 h 184177"/>
                  <a:gd name="connsiteX2" fmla="*/ 825499 w 853344"/>
                  <a:gd name="connsiteY2" fmla="*/ 36310 h 184177"/>
                  <a:gd name="connsiteX3" fmla="*/ 810576 w 853344"/>
                  <a:gd name="connsiteY3" fmla="*/ 62095 h 184177"/>
                  <a:gd name="connsiteX4" fmla="*/ 776215 w 853344"/>
                  <a:gd name="connsiteY4" fmla="*/ 80160 h 184177"/>
                  <a:gd name="connsiteX5" fmla="*/ 753116 w 853344"/>
                  <a:gd name="connsiteY5" fmla="*/ 103721 h 184177"/>
                  <a:gd name="connsiteX6" fmla="*/ 713487 w 853344"/>
                  <a:gd name="connsiteY6" fmla="*/ 117455 h 184177"/>
                  <a:gd name="connsiteX7" fmla="*/ 683103 w 853344"/>
                  <a:gd name="connsiteY7" fmla="*/ 137883 h 184177"/>
                  <a:gd name="connsiteX8" fmla="*/ 639731 w 853344"/>
                  <a:gd name="connsiteY8" fmla="*/ 146756 h 184177"/>
                  <a:gd name="connsiteX9" fmla="*/ 603222 w 853344"/>
                  <a:gd name="connsiteY9" fmla="*/ 163267 h 184177"/>
                  <a:gd name="connsiteX10" fmla="*/ 557771 w 853344"/>
                  <a:gd name="connsiteY10" fmla="*/ 166939 h 184177"/>
                  <a:gd name="connsiteX11" fmla="*/ 516551 w 853344"/>
                  <a:gd name="connsiteY11" fmla="*/ 178900 h 184177"/>
                  <a:gd name="connsiteX12" fmla="*/ 470770 w 853344"/>
                  <a:gd name="connsiteY12" fmla="*/ 177227 h 184177"/>
                  <a:gd name="connsiteX13" fmla="*/ 426414 w 853344"/>
                  <a:gd name="connsiteY13" fmla="*/ 184177 h 184177"/>
                  <a:gd name="connsiteX14" fmla="*/ 382059 w 853344"/>
                  <a:gd name="connsiteY14" fmla="*/ 177227 h 184177"/>
                  <a:gd name="connsiteX15" fmla="*/ 336278 w 853344"/>
                  <a:gd name="connsiteY15" fmla="*/ 178900 h 184177"/>
                  <a:gd name="connsiteX16" fmla="*/ 295057 w 853344"/>
                  <a:gd name="connsiteY16" fmla="*/ 166939 h 184177"/>
                  <a:gd name="connsiteX17" fmla="*/ 249606 w 853344"/>
                  <a:gd name="connsiteY17" fmla="*/ 163267 h 184177"/>
                  <a:gd name="connsiteX18" fmla="*/ 213097 w 853344"/>
                  <a:gd name="connsiteY18" fmla="*/ 146756 h 184177"/>
                  <a:gd name="connsiteX19" fmla="*/ 169726 w 853344"/>
                  <a:gd name="connsiteY19" fmla="*/ 137883 h 184177"/>
                  <a:gd name="connsiteX20" fmla="*/ 139341 w 853344"/>
                  <a:gd name="connsiteY20" fmla="*/ 117455 h 184177"/>
                  <a:gd name="connsiteX21" fmla="*/ 99712 w 853344"/>
                  <a:gd name="connsiteY21" fmla="*/ 103721 h 184177"/>
                  <a:gd name="connsiteX22" fmla="*/ 76613 w 853344"/>
                  <a:gd name="connsiteY22" fmla="*/ 80160 h 184177"/>
                  <a:gd name="connsiteX23" fmla="*/ 42252 w 853344"/>
                  <a:gd name="connsiteY23" fmla="*/ 62095 h 184177"/>
                  <a:gd name="connsiteX24" fmla="*/ 27329 w 853344"/>
                  <a:gd name="connsiteY24" fmla="*/ 36310 h 184177"/>
                  <a:gd name="connsiteX25" fmla="*/ 1612 w 853344"/>
                  <a:gd name="connsiteY25" fmla="*/ 16210 h 184177"/>
                  <a:gd name="connsiteX26" fmla="*/ 0 w 853344"/>
                  <a:gd name="connsiteY26" fmla="*/ 662 h 184177"/>
                  <a:gd name="connsiteX27" fmla="*/ 27329 w 853344"/>
                  <a:gd name="connsiteY27" fmla="*/ 22022 h 184177"/>
                  <a:gd name="connsiteX28" fmla="*/ 42252 w 853344"/>
                  <a:gd name="connsiteY28" fmla="*/ 47807 h 184177"/>
                  <a:gd name="connsiteX29" fmla="*/ 76613 w 853344"/>
                  <a:gd name="connsiteY29" fmla="*/ 65872 h 184177"/>
                  <a:gd name="connsiteX30" fmla="*/ 99712 w 853344"/>
                  <a:gd name="connsiteY30" fmla="*/ 89433 h 184177"/>
                  <a:gd name="connsiteX31" fmla="*/ 139341 w 853344"/>
                  <a:gd name="connsiteY31" fmla="*/ 103167 h 184177"/>
                  <a:gd name="connsiteX32" fmla="*/ 169726 w 853344"/>
                  <a:gd name="connsiteY32" fmla="*/ 123595 h 184177"/>
                  <a:gd name="connsiteX33" fmla="*/ 213097 w 853344"/>
                  <a:gd name="connsiteY33" fmla="*/ 132468 h 184177"/>
                  <a:gd name="connsiteX34" fmla="*/ 249606 w 853344"/>
                  <a:gd name="connsiteY34" fmla="*/ 148979 h 184177"/>
                  <a:gd name="connsiteX35" fmla="*/ 295057 w 853344"/>
                  <a:gd name="connsiteY35" fmla="*/ 152651 h 184177"/>
                  <a:gd name="connsiteX36" fmla="*/ 336278 w 853344"/>
                  <a:gd name="connsiteY36" fmla="*/ 164612 h 184177"/>
                  <a:gd name="connsiteX37" fmla="*/ 382059 w 853344"/>
                  <a:gd name="connsiteY37" fmla="*/ 162939 h 184177"/>
                  <a:gd name="connsiteX38" fmla="*/ 426414 w 853344"/>
                  <a:gd name="connsiteY38" fmla="*/ 169889 h 184177"/>
                  <a:gd name="connsiteX39" fmla="*/ 470770 w 853344"/>
                  <a:gd name="connsiteY39" fmla="*/ 162939 h 184177"/>
                  <a:gd name="connsiteX40" fmla="*/ 516551 w 853344"/>
                  <a:gd name="connsiteY40" fmla="*/ 164612 h 184177"/>
                  <a:gd name="connsiteX41" fmla="*/ 557771 w 853344"/>
                  <a:gd name="connsiteY41" fmla="*/ 152651 h 184177"/>
                  <a:gd name="connsiteX42" fmla="*/ 603222 w 853344"/>
                  <a:gd name="connsiteY42" fmla="*/ 148979 h 184177"/>
                  <a:gd name="connsiteX43" fmla="*/ 639731 w 853344"/>
                  <a:gd name="connsiteY43" fmla="*/ 132468 h 184177"/>
                  <a:gd name="connsiteX44" fmla="*/ 683103 w 853344"/>
                  <a:gd name="connsiteY44" fmla="*/ 123595 h 184177"/>
                  <a:gd name="connsiteX45" fmla="*/ 713487 w 853344"/>
                  <a:gd name="connsiteY45" fmla="*/ 103167 h 184177"/>
                  <a:gd name="connsiteX46" fmla="*/ 753116 w 853344"/>
                  <a:gd name="connsiteY46" fmla="*/ 89433 h 184177"/>
                  <a:gd name="connsiteX47" fmla="*/ 776215 w 853344"/>
                  <a:gd name="connsiteY47" fmla="*/ 65872 h 184177"/>
                  <a:gd name="connsiteX48" fmla="*/ 810576 w 853344"/>
                  <a:gd name="connsiteY48" fmla="*/ 47807 h 184177"/>
                  <a:gd name="connsiteX49" fmla="*/ 825499 w 853344"/>
                  <a:gd name="connsiteY49" fmla="*/ 22022 h 184177"/>
                  <a:gd name="connsiteX50" fmla="*/ 853272 w 853344"/>
                  <a:gd name="connsiteY50" fmla="*/ 316 h 184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53344" h="184177">
                    <a:moveTo>
                      <a:pt x="853344" y="0"/>
                    </a:moveTo>
                    <a:lnTo>
                      <a:pt x="851702" y="15831"/>
                    </a:lnTo>
                    <a:lnTo>
                      <a:pt x="825499" y="36310"/>
                    </a:lnTo>
                    <a:lnTo>
                      <a:pt x="810576" y="62095"/>
                    </a:lnTo>
                    <a:lnTo>
                      <a:pt x="776215" y="80160"/>
                    </a:lnTo>
                    <a:lnTo>
                      <a:pt x="753116" y="103721"/>
                    </a:lnTo>
                    <a:lnTo>
                      <a:pt x="713487" y="117455"/>
                    </a:lnTo>
                    <a:lnTo>
                      <a:pt x="683103" y="137883"/>
                    </a:lnTo>
                    <a:lnTo>
                      <a:pt x="639731" y="146756"/>
                    </a:lnTo>
                    <a:lnTo>
                      <a:pt x="603222" y="163267"/>
                    </a:lnTo>
                    <a:lnTo>
                      <a:pt x="557771" y="166939"/>
                    </a:lnTo>
                    <a:lnTo>
                      <a:pt x="516551" y="178900"/>
                    </a:lnTo>
                    <a:lnTo>
                      <a:pt x="470770" y="177227"/>
                    </a:lnTo>
                    <a:lnTo>
                      <a:pt x="426414" y="184177"/>
                    </a:lnTo>
                    <a:lnTo>
                      <a:pt x="382059" y="177227"/>
                    </a:lnTo>
                    <a:lnTo>
                      <a:pt x="336278" y="178900"/>
                    </a:lnTo>
                    <a:lnTo>
                      <a:pt x="295057" y="166939"/>
                    </a:lnTo>
                    <a:lnTo>
                      <a:pt x="249606" y="163267"/>
                    </a:lnTo>
                    <a:lnTo>
                      <a:pt x="213097" y="146756"/>
                    </a:lnTo>
                    <a:lnTo>
                      <a:pt x="169726" y="137883"/>
                    </a:lnTo>
                    <a:lnTo>
                      <a:pt x="139341" y="117455"/>
                    </a:lnTo>
                    <a:lnTo>
                      <a:pt x="99712" y="103721"/>
                    </a:lnTo>
                    <a:lnTo>
                      <a:pt x="76613" y="80160"/>
                    </a:lnTo>
                    <a:lnTo>
                      <a:pt x="42252" y="62095"/>
                    </a:lnTo>
                    <a:lnTo>
                      <a:pt x="27329" y="36310"/>
                    </a:lnTo>
                    <a:lnTo>
                      <a:pt x="1612" y="16210"/>
                    </a:lnTo>
                    <a:lnTo>
                      <a:pt x="0" y="662"/>
                    </a:lnTo>
                    <a:lnTo>
                      <a:pt x="27329" y="22022"/>
                    </a:lnTo>
                    <a:lnTo>
                      <a:pt x="42252" y="47807"/>
                    </a:lnTo>
                    <a:lnTo>
                      <a:pt x="76613" y="65872"/>
                    </a:lnTo>
                    <a:lnTo>
                      <a:pt x="99712" y="89433"/>
                    </a:lnTo>
                    <a:lnTo>
                      <a:pt x="139341" y="103167"/>
                    </a:lnTo>
                    <a:lnTo>
                      <a:pt x="169726" y="123595"/>
                    </a:lnTo>
                    <a:lnTo>
                      <a:pt x="213097" y="132468"/>
                    </a:lnTo>
                    <a:lnTo>
                      <a:pt x="249606" y="148979"/>
                    </a:lnTo>
                    <a:lnTo>
                      <a:pt x="295057" y="152651"/>
                    </a:lnTo>
                    <a:lnTo>
                      <a:pt x="336278" y="164612"/>
                    </a:lnTo>
                    <a:lnTo>
                      <a:pt x="382059" y="162939"/>
                    </a:lnTo>
                    <a:lnTo>
                      <a:pt x="426414" y="169889"/>
                    </a:lnTo>
                    <a:lnTo>
                      <a:pt x="470770" y="162939"/>
                    </a:lnTo>
                    <a:lnTo>
                      <a:pt x="516551" y="164612"/>
                    </a:lnTo>
                    <a:lnTo>
                      <a:pt x="557771" y="152651"/>
                    </a:lnTo>
                    <a:lnTo>
                      <a:pt x="603222" y="148979"/>
                    </a:lnTo>
                    <a:lnTo>
                      <a:pt x="639731" y="132468"/>
                    </a:lnTo>
                    <a:lnTo>
                      <a:pt x="683103" y="123595"/>
                    </a:lnTo>
                    <a:lnTo>
                      <a:pt x="713487" y="103167"/>
                    </a:lnTo>
                    <a:lnTo>
                      <a:pt x="753116" y="89433"/>
                    </a:lnTo>
                    <a:lnTo>
                      <a:pt x="776215" y="65872"/>
                    </a:lnTo>
                    <a:lnTo>
                      <a:pt x="810576" y="47807"/>
                    </a:lnTo>
                    <a:lnTo>
                      <a:pt x="825499" y="22022"/>
                    </a:lnTo>
                    <a:lnTo>
                      <a:pt x="853272" y="316"/>
                    </a:lnTo>
                    <a:close/>
                  </a:path>
                </a:pathLst>
              </a:custGeom>
              <a:solidFill>
                <a:srgbClr val="FFC000">
                  <a:lumMod val="60000"/>
                  <a:lumOff val="40000"/>
                  <a:alpha val="50000"/>
                </a:srgbClr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</p:grpSp>
      </p:grpSp>
      <p:grpSp>
        <p:nvGrpSpPr>
          <p:cNvPr id="387" name="グループ化 386">
            <a:extLst>
              <a:ext uri="{FF2B5EF4-FFF2-40B4-BE49-F238E27FC236}">
                <a16:creationId xmlns:a16="http://schemas.microsoft.com/office/drawing/2014/main" id="{DFF7ED2D-83A7-4E50-87A3-74E7AA4AED53}"/>
              </a:ext>
            </a:extLst>
          </p:cNvPr>
          <p:cNvGrpSpPr/>
          <p:nvPr/>
        </p:nvGrpSpPr>
        <p:grpSpPr>
          <a:xfrm>
            <a:off x="3718752" y="1509623"/>
            <a:ext cx="2487546" cy="1503572"/>
            <a:chOff x="5703916" y="3979641"/>
            <a:chExt cx="3219831" cy="1834268"/>
          </a:xfrm>
        </p:grpSpPr>
        <p:grpSp>
          <p:nvGrpSpPr>
            <p:cNvPr id="388" name="グループ化 387">
              <a:extLst>
                <a:ext uri="{FF2B5EF4-FFF2-40B4-BE49-F238E27FC236}">
                  <a16:creationId xmlns:a16="http://schemas.microsoft.com/office/drawing/2014/main" id="{9475124E-17E5-4F6F-B4FA-F63D919ACFAF}"/>
                </a:ext>
              </a:extLst>
            </p:cNvPr>
            <p:cNvGrpSpPr/>
            <p:nvPr/>
          </p:nvGrpSpPr>
          <p:grpSpPr>
            <a:xfrm>
              <a:off x="5703916" y="3979641"/>
              <a:ext cx="3219831" cy="1834268"/>
              <a:chOff x="6847362" y="3747774"/>
              <a:chExt cx="3275258" cy="2359297"/>
            </a:xfrm>
          </p:grpSpPr>
          <p:sp>
            <p:nvSpPr>
              <p:cNvPr id="492" name="楕円 3">
                <a:extLst>
                  <a:ext uri="{FF2B5EF4-FFF2-40B4-BE49-F238E27FC236}">
                    <a16:creationId xmlns:a16="http://schemas.microsoft.com/office/drawing/2014/main" id="{F75E986E-97DE-4D06-8F6A-15872BF65759}"/>
                  </a:ext>
                </a:extLst>
              </p:cNvPr>
              <p:cNvSpPr/>
              <p:nvPr/>
            </p:nvSpPr>
            <p:spPr>
              <a:xfrm flipV="1">
                <a:off x="7994982" y="5632537"/>
                <a:ext cx="980016" cy="474534"/>
              </a:xfrm>
              <a:custGeom>
                <a:avLst/>
                <a:gdLst>
                  <a:gd name="connsiteX0" fmla="*/ 0 w 3321170"/>
                  <a:gd name="connsiteY0" fmla="*/ 948906 h 1897811"/>
                  <a:gd name="connsiteX1" fmla="*/ 1660585 w 3321170"/>
                  <a:gd name="connsiteY1" fmla="*/ 0 h 1897811"/>
                  <a:gd name="connsiteX2" fmla="*/ 3321170 w 3321170"/>
                  <a:gd name="connsiteY2" fmla="*/ 948906 h 1897811"/>
                  <a:gd name="connsiteX3" fmla="*/ 1660585 w 3321170"/>
                  <a:gd name="connsiteY3" fmla="*/ 1897812 h 1897811"/>
                  <a:gd name="connsiteX4" fmla="*/ 0 w 3321170"/>
                  <a:gd name="connsiteY4" fmla="*/ 948906 h 1897811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1897812"/>
                  <a:gd name="connsiteX1" fmla="*/ 1660585 w 3321170"/>
                  <a:gd name="connsiteY1" fmla="*/ 0 h 1897812"/>
                  <a:gd name="connsiteX2" fmla="*/ 3321170 w 3321170"/>
                  <a:gd name="connsiteY2" fmla="*/ 948906 h 1897812"/>
                  <a:gd name="connsiteX3" fmla="*/ 1660585 w 3321170"/>
                  <a:gd name="connsiteY3" fmla="*/ 1897812 h 1897812"/>
                  <a:gd name="connsiteX4" fmla="*/ 0 w 3321170"/>
                  <a:gd name="connsiteY4" fmla="*/ 948906 h 1897812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725948"/>
                  <a:gd name="connsiteX1" fmla="*/ 1660585 w 3321170"/>
                  <a:gd name="connsiteY1" fmla="*/ 0 h 2725948"/>
                  <a:gd name="connsiteX2" fmla="*/ 3321170 w 3321170"/>
                  <a:gd name="connsiteY2" fmla="*/ 948906 h 2725948"/>
                  <a:gd name="connsiteX3" fmla="*/ 1651958 w 3321170"/>
                  <a:gd name="connsiteY3" fmla="*/ 2725948 h 2725948"/>
                  <a:gd name="connsiteX4" fmla="*/ 0 w 3321170"/>
                  <a:gd name="connsiteY4" fmla="*/ 948906 h 2725948"/>
                  <a:gd name="connsiteX0" fmla="*/ 0 w 3321170"/>
                  <a:gd name="connsiteY0" fmla="*/ 948906 h 2536167"/>
                  <a:gd name="connsiteX1" fmla="*/ 1660585 w 3321170"/>
                  <a:gd name="connsiteY1" fmla="*/ 0 h 2536167"/>
                  <a:gd name="connsiteX2" fmla="*/ 3321170 w 3321170"/>
                  <a:gd name="connsiteY2" fmla="*/ 948906 h 2536167"/>
                  <a:gd name="connsiteX3" fmla="*/ 1651958 w 3321170"/>
                  <a:gd name="connsiteY3" fmla="*/ 2536167 h 2536167"/>
                  <a:gd name="connsiteX4" fmla="*/ 0 w 3321170"/>
                  <a:gd name="connsiteY4" fmla="*/ 948906 h 2536167"/>
                  <a:gd name="connsiteX0" fmla="*/ 578 w 3322037"/>
                  <a:gd name="connsiteY0" fmla="*/ 948906 h 2537574"/>
                  <a:gd name="connsiteX1" fmla="*/ 1661163 w 3322037"/>
                  <a:gd name="connsiteY1" fmla="*/ 0 h 2537574"/>
                  <a:gd name="connsiteX2" fmla="*/ 3321748 w 3322037"/>
                  <a:gd name="connsiteY2" fmla="*/ 948906 h 2537574"/>
                  <a:gd name="connsiteX3" fmla="*/ 1652536 w 3322037"/>
                  <a:gd name="connsiteY3" fmla="*/ 2536167 h 2537574"/>
                  <a:gd name="connsiteX4" fmla="*/ 578 w 3322037"/>
                  <a:gd name="connsiteY4" fmla="*/ 948906 h 25375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22037" h="2537574">
                    <a:moveTo>
                      <a:pt x="578" y="948906"/>
                    </a:moveTo>
                    <a:cubicBezTo>
                      <a:pt x="578" y="424840"/>
                      <a:pt x="744047" y="0"/>
                      <a:pt x="1661163" y="0"/>
                    </a:cubicBezTo>
                    <a:cubicBezTo>
                      <a:pt x="2578279" y="0"/>
                      <a:pt x="3321748" y="424840"/>
                      <a:pt x="3321748" y="948906"/>
                    </a:cubicBezTo>
                    <a:cubicBezTo>
                      <a:pt x="3321748" y="1472972"/>
                      <a:pt x="3384851" y="2582459"/>
                      <a:pt x="1652536" y="2536167"/>
                    </a:cubicBezTo>
                    <a:cubicBezTo>
                      <a:pt x="-79779" y="2489875"/>
                      <a:pt x="578" y="1472972"/>
                      <a:pt x="578" y="948906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ysClr val="windowText" lastClr="000000"/>
                  </a:gs>
                  <a:gs pos="100000">
                    <a:sysClr val="windowText" lastClr="000000"/>
                  </a:gs>
                  <a:gs pos="50000">
                    <a:sysClr val="windowText" lastClr="000000">
                      <a:lumMod val="75000"/>
                      <a:lumOff val="25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87E4872C-BDC9-45B7-8CFC-BE6541D52E3B}"/>
                  </a:ext>
                </a:extLst>
              </p:cNvPr>
              <p:cNvSpPr/>
              <p:nvPr/>
            </p:nvSpPr>
            <p:spPr>
              <a:xfrm>
                <a:off x="7236820" y="5133863"/>
                <a:ext cx="2496341" cy="887975"/>
              </a:xfrm>
              <a:custGeom>
                <a:avLst/>
                <a:gdLst>
                  <a:gd name="connsiteX0" fmla="*/ 0 w 2496341"/>
                  <a:gd name="connsiteY0" fmla="*/ 0 h 887975"/>
                  <a:gd name="connsiteX1" fmla="*/ 2496341 w 2496341"/>
                  <a:gd name="connsiteY1" fmla="*/ 0 h 887975"/>
                  <a:gd name="connsiteX2" fmla="*/ 2496341 w 2496341"/>
                  <a:gd name="connsiteY2" fmla="*/ 184162 h 887975"/>
                  <a:gd name="connsiteX3" fmla="*/ 2376016 w 2496341"/>
                  <a:gd name="connsiteY3" fmla="*/ 298165 h 887975"/>
                  <a:gd name="connsiteX4" fmla="*/ 1268361 w 2496341"/>
                  <a:gd name="connsiteY4" fmla="*/ 887934 h 887975"/>
                  <a:gd name="connsiteX5" fmla="*/ 24609 w 2496341"/>
                  <a:gd name="connsiteY5" fmla="*/ 178905 h 887975"/>
                  <a:gd name="connsiteX6" fmla="*/ 0 w 2496341"/>
                  <a:gd name="connsiteY6" fmla="*/ 161224 h 887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96341" h="887975">
                    <a:moveTo>
                      <a:pt x="0" y="0"/>
                    </a:moveTo>
                    <a:lnTo>
                      <a:pt x="2496341" y="0"/>
                    </a:lnTo>
                    <a:lnTo>
                      <a:pt x="2496341" y="184162"/>
                    </a:lnTo>
                    <a:lnTo>
                      <a:pt x="2376016" y="298165"/>
                    </a:lnTo>
                    <a:cubicBezTo>
                      <a:pt x="2087141" y="602043"/>
                      <a:pt x="1949180" y="891953"/>
                      <a:pt x="1268361" y="887934"/>
                    </a:cubicBezTo>
                    <a:cubicBezTo>
                      <a:pt x="474072" y="883246"/>
                      <a:pt x="551078" y="582861"/>
                      <a:pt x="24609" y="178905"/>
                    </a:cubicBezTo>
                    <a:lnTo>
                      <a:pt x="0" y="161224"/>
                    </a:lnTo>
                    <a:close/>
                  </a:path>
                </a:pathLst>
              </a:custGeom>
              <a:gradFill flip="none" rotWithShape="1">
                <a:gsLst>
                  <a:gs pos="10000">
                    <a:sysClr val="windowText" lastClr="000000"/>
                  </a:gs>
                  <a:gs pos="90000">
                    <a:sysClr val="windowText" lastClr="000000"/>
                  </a:gs>
                  <a:gs pos="5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4" name="楕円 493">
                <a:extLst>
                  <a:ext uri="{FF2B5EF4-FFF2-40B4-BE49-F238E27FC236}">
                    <a16:creationId xmlns:a16="http://schemas.microsoft.com/office/drawing/2014/main" id="{C1CB0CC0-8FD8-4A96-9070-B61860C60620}"/>
                  </a:ext>
                </a:extLst>
              </p:cNvPr>
              <p:cNvSpPr/>
              <p:nvPr/>
            </p:nvSpPr>
            <p:spPr>
              <a:xfrm>
                <a:off x="6847362" y="3747774"/>
                <a:ext cx="3275258" cy="1905001"/>
              </a:xfrm>
              <a:prstGeom prst="ellipse">
                <a:avLst/>
              </a:prstGeom>
              <a:gradFill>
                <a:gsLst>
                  <a:gs pos="10000">
                    <a:sysClr val="windowText" lastClr="000000"/>
                  </a:gs>
                  <a:gs pos="90000">
                    <a:sysClr val="windowText" lastClr="000000"/>
                  </a:gs>
                  <a:gs pos="50000">
                    <a:sysClr val="windowText" lastClr="000000">
                      <a:lumMod val="50000"/>
                      <a:lumOff val="50000"/>
                    </a:sysClr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E6F80245-3052-41BF-9C40-D912264D5C8A}"/>
                  </a:ext>
                </a:extLst>
              </p:cNvPr>
              <p:cNvSpPr/>
              <p:nvPr/>
            </p:nvSpPr>
            <p:spPr>
              <a:xfrm>
                <a:off x="6888148" y="3800369"/>
                <a:ext cx="3193685" cy="1759789"/>
              </a:xfrm>
              <a:prstGeom prst="ellipse">
                <a:avLst/>
              </a:prstGeom>
              <a:gradFill>
                <a:gsLst>
                  <a:gs pos="0">
                    <a:srgbClr val="C00000"/>
                  </a:gs>
                  <a:gs pos="100000">
                    <a:srgbClr val="C00000"/>
                  </a:gs>
                  <a:gs pos="50000">
                    <a:srgbClr val="FF0000"/>
                  </a:gs>
                </a:gsLst>
                <a:lin ang="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59441965-4279-41F6-AD9E-A991A63B2E27}"/>
                </a:ext>
              </a:extLst>
            </p:cNvPr>
            <p:cNvSpPr/>
            <p:nvPr/>
          </p:nvSpPr>
          <p:spPr>
            <a:xfrm>
              <a:off x="5881215" y="4560281"/>
              <a:ext cx="2877935" cy="822072"/>
            </a:xfrm>
            <a:custGeom>
              <a:avLst/>
              <a:gdLst>
                <a:gd name="connsiteX0" fmla="*/ 1438967 w 2877935"/>
                <a:gd name="connsiteY0" fmla="*/ 0 h 822072"/>
                <a:gd name="connsiteX1" fmla="*/ 2819317 w 2877935"/>
                <a:gd name="connsiteY1" fmla="*/ 358010 h 822072"/>
                <a:gd name="connsiteX2" fmla="*/ 2877935 w 2877935"/>
                <a:gd name="connsiteY2" fmla="*/ 411036 h 822072"/>
                <a:gd name="connsiteX3" fmla="*/ 2819317 w 2877935"/>
                <a:gd name="connsiteY3" fmla="*/ 464062 h 822072"/>
                <a:gd name="connsiteX4" fmla="*/ 1438967 w 2877935"/>
                <a:gd name="connsiteY4" fmla="*/ 822072 h 822072"/>
                <a:gd name="connsiteX5" fmla="*/ 58617 w 2877935"/>
                <a:gd name="connsiteY5" fmla="*/ 464062 h 822072"/>
                <a:gd name="connsiteX6" fmla="*/ 0 w 2877935"/>
                <a:gd name="connsiteY6" fmla="*/ 411036 h 822072"/>
                <a:gd name="connsiteX7" fmla="*/ 58617 w 2877935"/>
                <a:gd name="connsiteY7" fmla="*/ 358010 h 822072"/>
                <a:gd name="connsiteX8" fmla="*/ 1438967 w 2877935"/>
                <a:gd name="connsiteY8" fmla="*/ 0 h 8220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77935" h="822072">
                  <a:moveTo>
                    <a:pt x="1438967" y="0"/>
                  </a:moveTo>
                  <a:cubicBezTo>
                    <a:pt x="2035021" y="0"/>
                    <a:pt x="2553485" y="144764"/>
                    <a:pt x="2819317" y="358010"/>
                  </a:cubicBezTo>
                  <a:lnTo>
                    <a:pt x="2877935" y="411036"/>
                  </a:lnTo>
                  <a:lnTo>
                    <a:pt x="2819317" y="464062"/>
                  </a:lnTo>
                  <a:cubicBezTo>
                    <a:pt x="2553485" y="677309"/>
                    <a:pt x="2035021" y="822072"/>
                    <a:pt x="1438967" y="822072"/>
                  </a:cubicBezTo>
                  <a:cubicBezTo>
                    <a:pt x="842914" y="822072"/>
                    <a:pt x="324449" y="677309"/>
                    <a:pt x="58617" y="464062"/>
                  </a:cubicBezTo>
                  <a:lnTo>
                    <a:pt x="0" y="411036"/>
                  </a:lnTo>
                  <a:lnTo>
                    <a:pt x="58617" y="358010"/>
                  </a:lnTo>
                  <a:cubicBezTo>
                    <a:pt x="324449" y="144764"/>
                    <a:pt x="842914" y="0"/>
                    <a:pt x="1438967" y="0"/>
                  </a:cubicBezTo>
                  <a:close/>
                </a:path>
              </a:pathLst>
            </a:custGeom>
            <a:solidFill>
              <a:srgbClr val="ED7D31">
                <a:lumMod val="75000"/>
                <a:alpha val="90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1AEEF3B3-1799-40CB-A222-5EF49457987C}"/>
                </a:ext>
              </a:extLst>
            </p:cNvPr>
            <p:cNvSpPr/>
            <p:nvPr/>
          </p:nvSpPr>
          <p:spPr>
            <a:xfrm rot="10800000">
              <a:off x="6602825" y="4562111"/>
              <a:ext cx="1933276" cy="707448"/>
            </a:xfrm>
            <a:custGeom>
              <a:avLst/>
              <a:gdLst>
                <a:gd name="connsiteX0" fmla="*/ 1178162 w 2386978"/>
                <a:gd name="connsiteY0" fmla="*/ 310066 h 873472"/>
                <a:gd name="connsiteX1" fmla="*/ 1235246 w 2386978"/>
                <a:gd name="connsiteY1" fmla="*/ 279600 h 873472"/>
                <a:gd name="connsiteX2" fmla="*/ 1266090 w 2386978"/>
                <a:gd name="connsiteY2" fmla="*/ 224627 h 873472"/>
                <a:gd name="connsiteX3" fmla="*/ 1235246 w 2386978"/>
                <a:gd name="connsiteY3" fmla="*/ 169653 h 873472"/>
                <a:gd name="connsiteX4" fmla="*/ 1194718 w 2386978"/>
                <a:gd name="connsiteY4" fmla="*/ 148023 h 873472"/>
                <a:gd name="connsiteX5" fmla="*/ 1142009 w 2386978"/>
                <a:gd name="connsiteY5" fmla="*/ 176154 h 873472"/>
                <a:gd name="connsiteX6" fmla="*/ 1111164 w 2386978"/>
                <a:gd name="connsiteY6" fmla="*/ 231128 h 873472"/>
                <a:gd name="connsiteX7" fmla="*/ 1128810 w 2386978"/>
                <a:gd name="connsiteY7" fmla="*/ 273126 h 873472"/>
                <a:gd name="connsiteX8" fmla="*/ 949663 w 2386978"/>
                <a:gd name="connsiteY8" fmla="*/ 360332 h 873472"/>
                <a:gd name="connsiteX9" fmla="*/ 1026369 w 2386978"/>
                <a:gd name="connsiteY9" fmla="*/ 354760 h 873472"/>
                <a:gd name="connsiteX10" fmla="*/ 1093304 w 2386978"/>
                <a:gd name="connsiteY10" fmla="*/ 338522 h 873472"/>
                <a:gd name="connsiteX11" fmla="*/ 1056646 w 2386978"/>
                <a:gd name="connsiteY11" fmla="*/ 308362 h 873472"/>
                <a:gd name="connsiteX12" fmla="*/ 1027769 w 2386978"/>
                <a:gd name="connsiteY12" fmla="*/ 231128 h 873472"/>
                <a:gd name="connsiteX13" fmla="*/ 1065167 w 2386978"/>
                <a:gd name="connsiteY13" fmla="*/ 143693 h 873472"/>
                <a:gd name="connsiteX14" fmla="*/ 1107373 w 2386978"/>
                <a:gd name="connsiteY14" fmla="*/ 114145 h 873472"/>
                <a:gd name="connsiteX15" fmla="*/ 1026369 w 2386978"/>
                <a:gd name="connsiteY15" fmla="*/ 94493 h 873472"/>
                <a:gd name="connsiteX16" fmla="*/ 873591 w 2386978"/>
                <a:gd name="connsiteY16" fmla="*/ 83395 h 873472"/>
                <a:gd name="connsiteX17" fmla="*/ 596052 w 2386978"/>
                <a:gd name="connsiteY17" fmla="*/ 124761 h 873472"/>
                <a:gd name="connsiteX18" fmla="*/ 558839 w 2386978"/>
                <a:gd name="connsiteY18" fmla="*/ 144621 h 873472"/>
                <a:gd name="connsiteX19" fmla="*/ 571803 w 2386978"/>
                <a:gd name="connsiteY19" fmla="*/ 145238 h 873472"/>
                <a:gd name="connsiteX20" fmla="*/ 914390 w 2386978"/>
                <a:gd name="connsiteY20" fmla="*/ 277867 h 873472"/>
                <a:gd name="connsiteX21" fmla="*/ 868297 w 2386978"/>
                <a:gd name="connsiteY21" fmla="*/ 365474 h 873472"/>
                <a:gd name="connsiteX22" fmla="*/ 868393 w 2386978"/>
                <a:gd name="connsiteY22" fmla="*/ 365302 h 873472"/>
                <a:gd name="connsiteX23" fmla="*/ 628672 w 2386978"/>
                <a:gd name="connsiteY23" fmla="*/ 235168 h 873472"/>
                <a:gd name="connsiteX24" fmla="*/ 481188 w 2386978"/>
                <a:gd name="connsiteY24" fmla="*/ 224454 h 873472"/>
                <a:gd name="connsiteX25" fmla="*/ 481092 w 2386978"/>
                <a:gd name="connsiteY25" fmla="*/ 224627 h 873472"/>
                <a:gd name="connsiteX26" fmla="*/ 720813 w 2386978"/>
                <a:gd name="connsiteY26" fmla="*/ 354760 h 873472"/>
                <a:gd name="connsiteX27" fmla="*/ 1442011 w 2386978"/>
                <a:gd name="connsiteY27" fmla="*/ 367881 h 873472"/>
                <a:gd name="connsiteX28" fmla="*/ 1472588 w 2386978"/>
                <a:gd name="connsiteY28" fmla="*/ 296393 h 873472"/>
                <a:gd name="connsiteX29" fmla="*/ 1815175 w 2386978"/>
                <a:gd name="connsiteY29" fmla="*/ 163764 h 873472"/>
                <a:gd name="connsiteX30" fmla="*/ 1839899 w 2386978"/>
                <a:gd name="connsiteY30" fmla="*/ 162588 h 873472"/>
                <a:gd name="connsiteX31" fmla="*/ 1781202 w 2386978"/>
                <a:gd name="connsiteY31" fmla="*/ 131262 h 873472"/>
                <a:gd name="connsiteX32" fmla="*/ 1503663 w 2386978"/>
                <a:gd name="connsiteY32" fmla="*/ 89896 h 873472"/>
                <a:gd name="connsiteX33" fmla="*/ 1350885 w 2386978"/>
                <a:gd name="connsiteY33" fmla="*/ 100994 h 873472"/>
                <a:gd name="connsiteX34" fmla="*/ 1283674 w 2386978"/>
                <a:gd name="connsiteY34" fmla="*/ 117300 h 873472"/>
                <a:gd name="connsiteX35" fmla="*/ 1312087 w 2386978"/>
                <a:gd name="connsiteY35" fmla="*/ 137192 h 873472"/>
                <a:gd name="connsiteX36" fmla="*/ 1349485 w 2386978"/>
                <a:gd name="connsiteY36" fmla="*/ 224627 h 873472"/>
                <a:gd name="connsiteX37" fmla="*/ 1312087 w 2386978"/>
                <a:gd name="connsiteY37" fmla="*/ 312062 h 873472"/>
                <a:gd name="connsiteX38" fmla="*/ 1267739 w 2386978"/>
                <a:gd name="connsiteY38" fmla="*/ 343109 h 873472"/>
                <a:gd name="connsiteX39" fmla="*/ 1350885 w 2386978"/>
                <a:gd name="connsiteY39" fmla="*/ 361261 h 873472"/>
                <a:gd name="connsiteX40" fmla="*/ 1525927 w 2386978"/>
                <a:gd name="connsiteY40" fmla="*/ 370742 h 873472"/>
                <a:gd name="connsiteX41" fmla="*/ 1561763 w 2386978"/>
                <a:gd name="connsiteY41" fmla="*/ 368139 h 873472"/>
                <a:gd name="connsiteX42" fmla="*/ 1652214 w 2386978"/>
                <a:gd name="connsiteY42" fmla="*/ 339354 h 873472"/>
                <a:gd name="connsiteX43" fmla="*/ 1729905 w 2386978"/>
                <a:gd name="connsiteY43" fmla="*/ 327971 h 873472"/>
                <a:gd name="connsiteX44" fmla="*/ 1792442 w 2386978"/>
                <a:gd name="connsiteY44" fmla="*/ 324995 h 873472"/>
                <a:gd name="connsiteX45" fmla="*/ 1865318 w 2386978"/>
                <a:gd name="connsiteY45" fmla="*/ 286102 h 873472"/>
                <a:gd name="connsiteX46" fmla="*/ 1888820 w 2386978"/>
                <a:gd name="connsiteY46" fmla="*/ 244213 h 873472"/>
                <a:gd name="connsiteX47" fmla="*/ 1758306 w 2386978"/>
                <a:gd name="connsiteY47" fmla="*/ 253694 h 873472"/>
                <a:gd name="connsiteX48" fmla="*/ 1549430 w 2386978"/>
                <a:gd name="connsiteY48" fmla="*/ 328854 h 873472"/>
                <a:gd name="connsiteX49" fmla="*/ 2207616 w 2386978"/>
                <a:gd name="connsiteY49" fmla="*/ 473557 h 873472"/>
                <a:gd name="connsiteX50" fmla="*/ 2272739 w 2386978"/>
                <a:gd name="connsiteY50" fmla="*/ 438801 h 873472"/>
                <a:gd name="connsiteX51" fmla="*/ 2303583 w 2386978"/>
                <a:gd name="connsiteY51" fmla="*/ 383828 h 873472"/>
                <a:gd name="connsiteX52" fmla="*/ 2063862 w 2386978"/>
                <a:gd name="connsiteY52" fmla="*/ 253694 h 873472"/>
                <a:gd name="connsiteX53" fmla="*/ 1972736 w 2386978"/>
                <a:gd name="connsiteY53" fmla="*/ 247075 h 873472"/>
                <a:gd name="connsiteX54" fmla="*/ 1942159 w 2386978"/>
                <a:gd name="connsiteY54" fmla="*/ 318563 h 873472"/>
                <a:gd name="connsiteX55" fmla="*/ 1925570 w 2386978"/>
                <a:gd name="connsiteY55" fmla="*/ 332196 h 873472"/>
                <a:gd name="connsiteX56" fmla="*/ 1974423 w 2386978"/>
                <a:gd name="connsiteY56" fmla="*/ 339354 h 873472"/>
                <a:gd name="connsiteX57" fmla="*/ 2194683 w 2386978"/>
                <a:gd name="connsiteY57" fmla="*/ 443319 h 873472"/>
                <a:gd name="connsiteX58" fmla="*/ 235719 w 2386978"/>
                <a:gd name="connsiteY58" fmla="*/ 474232 h 873472"/>
                <a:gd name="connsiteX59" fmla="*/ 314153 w 2386978"/>
                <a:gd name="connsiteY59" fmla="*/ 419321 h 873472"/>
                <a:gd name="connsiteX60" fmla="*/ 445713 w 2386978"/>
                <a:gd name="connsiteY60" fmla="*/ 377454 h 873472"/>
                <a:gd name="connsiteX61" fmla="*/ 510338 w 2386978"/>
                <a:gd name="connsiteY61" fmla="*/ 367985 h 873472"/>
                <a:gd name="connsiteX62" fmla="*/ 492240 w 2386978"/>
                <a:gd name="connsiteY62" fmla="*/ 359025 h 873472"/>
                <a:gd name="connsiteX63" fmla="*/ 435095 w 2386978"/>
                <a:gd name="connsiteY63" fmla="*/ 312062 h 873472"/>
                <a:gd name="connsiteX64" fmla="*/ 399822 w 2386978"/>
                <a:gd name="connsiteY64" fmla="*/ 229596 h 873472"/>
                <a:gd name="connsiteX65" fmla="*/ 323116 w 2386978"/>
                <a:gd name="connsiteY65" fmla="*/ 235168 h 873472"/>
                <a:gd name="connsiteX66" fmla="*/ 83395 w 2386978"/>
                <a:gd name="connsiteY66" fmla="*/ 365302 h 873472"/>
                <a:gd name="connsiteX67" fmla="*/ 198355 w 2386978"/>
                <a:gd name="connsiteY67" fmla="*/ 465168 h 873472"/>
                <a:gd name="connsiteX68" fmla="*/ 475894 w 2386978"/>
                <a:gd name="connsiteY68" fmla="*/ 506534 h 873472"/>
                <a:gd name="connsiteX69" fmla="*/ 753432 w 2386978"/>
                <a:gd name="connsiteY69" fmla="*/ 465168 h 873472"/>
                <a:gd name="connsiteX70" fmla="*/ 776040 w 2386978"/>
                <a:gd name="connsiteY70" fmla="*/ 453102 h 873472"/>
                <a:gd name="connsiteX71" fmla="*/ 739689 w 2386978"/>
                <a:gd name="connsiteY71" fmla="*/ 444283 h 873472"/>
                <a:gd name="connsiteX72" fmla="*/ 606817 w 2386978"/>
                <a:gd name="connsiteY72" fmla="*/ 434631 h 873472"/>
                <a:gd name="connsiteX73" fmla="*/ 365439 w 2386978"/>
                <a:gd name="connsiteY73" fmla="*/ 470607 h 873472"/>
                <a:gd name="connsiteX74" fmla="*/ 320230 w 2386978"/>
                <a:gd name="connsiteY74" fmla="*/ 494735 h 873472"/>
                <a:gd name="connsiteX75" fmla="*/ 323116 w 2386978"/>
                <a:gd name="connsiteY75" fmla="*/ 495435 h 873472"/>
                <a:gd name="connsiteX76" fmla="*/ 475894 w 2386978"/>
                <a:gd name="connsiteY76" fmla="*/ 506534 h 873472"/>
                <a:gd name="connsiteX77" fmla="*/ 1401764 w 2386978"/>
                <a:gd name="connsiteY77" fmla="*/ 513902 h 873472"/>
                <a:gd name="connsiteX78" fmla="*/ 1428171 w 2386978"/>
                <a:gd name="connsiteY78" fmla="*/ 452163 h 873472"/>
                <a:gd name="connsiteX79" fmla="*/ 1407754 w 2386978"/>
                <a:gd name="connsiteY79" fmla="*/ 451191 h 873472"/>
                <a:gd name="connsiteX80" fmla="*/ 1256895 w 2386978"/>
                <a:gd name="connsiteY80" fmla="*/ 423235 h 873472"/>
                <a:gd name="connsiteX81" fmla="*/ 1184225 w 2386978"/>
                <a:gd name="connsiteY81" fmla="*/ 393538 h 873472"/>
                <a:gd name="connsiteX82" fmla="*/ 1139668 w 2386978"/>
                <a:gd name="connsiteY82" fmla="*/ 410891 h 873472"/>
                <a:gd name="connsiteX83" fmla="*/ 969500 w 2386978"/>
                <a:gd name="connsiteY83" fmla="*/ 444690 h 873472"/>
                <a:gd name="connsiteX84" fmla="*/ 937869 w 2386978"/>
                <a:gd name="connsiteY84" fmla="*/ 446195 h 873472"/>
                <a:gd name="connsiteX85" fmla="*/ 988183 w 2386978"/>
                <a:gd name="connsiteY85" fmla="*/ 481419 h 873472"/>
                <a:gd name="connsiteX86" fmla="*/ 999464 w 2386978"/>
                <a:gd name="connsiteY86" fmla="*/ 507795 h 873472"/>
                <a:gd name="connsiteX87" fmla="*/ 1029914 w 2386978"/>
                <a:gd name="connsiteY87" fmla="*/ 498105 h 873472"/>
                <a:gd name="connsiteX88" fmla="*/ 1191018 w 2386978"/>
                <a:gd name="connsiteY88" fmla="*/ 482752 h 873472"/>
                <a:gd name="connsiteX89" fmla="*/ 1352123 w 2386978"/>
                <a:gd name="connsiteY89" fmla="*/ 498105 h 873472"/>
                <a:gd name="connsiteX90" fmla="*/ 1911084 w 2386978"/>
                <a:gd name="connsiteY90" fmla="*/ 525060 h 873472"/>
                <a:gd name="connsiteX91" fmla="*/ 2063862 w 2386978"/>
                <a:gd name="connsiteY91" fmla="*/ 513961 h 873472"/>
                <a:gd name="connsiteX92" fmla="*/ 2141130 w 2386978"/>
                <a:gd name="connsiteY92" fmla="*/ 495216 h 873472"/>
                <a:gd name="connsiteX93" fmla="*/ 2127851 w 2386978"/>
                <a:gd name="connsiteY93" fmla="*/ 471550 h 873472"/>
                <a:gd name="connsiteX94" fmla="*/ 1946190 w 2386978"/>
                <a:gd name="connsiteY94" fmla="*/ 406183 h 873472"/>
                <a:gd name="connsiteX95" fmla="*/ 1821231 w 2386978"/>
                <a:gd name="connsiteY95" fmla="*/ 397106 h 873472"/>
                <a:gd name="connsiteX96" fmla="*/ 1806376 w 2386978"/>
                <a:gd name="connsiteY96" fmla="*/ 404461 h 873472"/>
                <a:gd name="connsiteX97" fmla="*/ 1599572 w 2386978"/>
                <a:gd name="connsiteY97" fmla="*/ 451191 h 873472"/>
                <a:gd name="connsiteX98" fmla="*/ 1574849 w 2386978"/>
                <a:gd name="connsiteY98" fmla="*/ 452368 h 873472"/>
                <a:gd name="connsiteX99" fmla="*/ 1633546 w 2386978"/>
                <a:gd name="connsiteY99" fmla="*/ 483694 h 873472"/>
                <a:gd name="connsiteX100" fmla="*/ 1911084 w 2386978"/>
                <a:gd name="connsiteY100" fmla="*/ 525060 h 873472"/>
                <a:gd name="connsiteX101" fmla="*/ 1813317 w 2386978"/>
                <a:gd name="connsiteY101" fmla="*/ 642193 h 873472"/>
                <a:gd name="connsiteX102" fmla="*/ 2054695 w 2386978"/>
                <a:gd name="connsiteY102" fmla="*/ 606217 h 873472"/>
                <a:gd name="connsiteX103" fmla="*/ 2078753 w 2386978"/>
                <a:gd name="connsiteY103" fmla="*/ 593377 h 873472"/>
                <a:gd name="connsiteX104" fmla="*/ 2006993 w 2386978"/>
                <a:gd name="connsiteY104" fmla="*/ 603892 h 873472"/>
                <a:gd name="connsiteX105" fmla="*/ 1911084 w 2386978"/>
                <a:gd name="connsiteY105" fmla="*/ 608455 h 873472"/>
                <a:gd name="connsiteX106" fmla="*/ 1543861 w 2386978"/>
                <a:gd name="connsiteY106" fmla="*/ 526712 h 873472"/>
                <a:gd name="connsiteX107" fmla="*/ 1490936 w 2386978"/>
                <a:gd name="connsiteY107" fmla="*/ 485537 h 873472"/>
                <a:gd name="connsiteX108" fmla="*/ 1471957 w 2386978"/>
                <a:gd name="connsiteY108" fmla="*/ 519362 h 873472"/>
                <a:gd name="connsiteX109" fmla="*/ 1483486 w 2386978"/>
                <a:gd name="connsiteY109" fmla="*/ 539909 h 873472"/>
                <a:gd name="connsiteX110" fmla="*/ 1483683 w 2386978"/>
                <a:gd name="connsiteY110" fmla="*/ 539972 h 873472"/>
                <a:gd name="connsiteX111" fmla="*/ 1572383 w 2386978"/>
                <a:gd name="connsiteY111" fmla="*/ 602069 h 873472"/>
                <a:gd name="connsiteX112" fmla="*/ 1574413 w 2386978"/>
                <a:gd name="connsiteY112" fmla="*/ 606817 h 873472"/>
                <a:gd name="connsiteX113" fmla="*/ 1680444 w 2386978"/>
                <a:gd name="connsiteY113" fmla="*/ 632541 h 873472"/>
                <a:gd name="connsiteX114" fmla="*/ 1813317 w 2386978"/>
                <a:gd name="connsiteY114" fmla="*/ 642193 h 873472"/>
                <a:gd name="connsiteX115" fmla="*/ 606817 w 2386978"/>
                <a:gd name="connsiteY115" fmla="*/ 680293 h 873472"/>
                <a:gd name="connsiteX116" fmla="*/ 739689 w 2386978"/>
                <a:gd name="connsiteY116" fmla="*/ 670641 h 873472"/>
                <a:gd name="connsiteX117" fmla="*/ 785029 w 2386978"/>
                <a:gd name="connsiteY117" fmla="*/ 659641 h 873472"/>
                <a:gd name="connsiteX118" fmla="*/ 809654 w 2386978"/>
                <a:gd name="connsiteY118" fmla="*/ 602069 h 873472"/>
                <a:gd name="connsiteX119" fmla="*/ 898354 w 2386978"/>
                <a:gd name="connsiteY119" fmla="*/ 539972 h 873472"/>
                <a:gd name="connsiteX120" fmla="*/ 932302 w 2386978"/>
                <a:gd name="connsiteY120" fmla="*/ 529168 h 873472"/>
                <a:gd name="connsiteX121" fmla="*/ 921352 w 2386978"/>
                <a:gd name="connsiteY121" fmla="*/ 509651 h 873472"/>
                <a:gd name="connsiteX122" fmla="*/ 873833 w 2386978"/>
                <a:gd name="connsiteY122" fmla="*/ 484290 h 873472"/>
                <a:gd name="connsiteX123" fmla="*/ 843117 w 2386978"/>
                <a:gd name="connsiteY123" fmla="*/ 508186 h 873472"/>
                <a:gd name="connsiteX124" fmla="*/ 475894 w 2386978"/>
                <a:gd name="connsiteY124" fmla="*/ 589929 h 873472"/>
                <a:gd name="connsiteX125" fmla="*/ 290654 w 2386978"/>
                <a:gd name="connsiteY125" fmla="*/ 572277 h 873472"/>
                <a:gd name="connsiteX126" fmla="*/ 270934 w 2386978"/>
                <a:gd name="connsiteY126" fmla="*/ 567225 h 873472"/>
                <a:gd name="connsiteX127" fmla="*/ 292282 w 2386978"/>
                <a:gd name="connsiteY127" fmla="*/ 605274 h 873472"/>
                <a:gd name="connsiteX128" fmla="*/ 606817 w 2386978"/>
                <a:gd name="connsiteY128" fmla="*/ 680293 h 873472"/>
                <a:gd name="connsiteX129" fmla="*/ 1191017 w 2386978"/>
                <a:gd name="connsiteY129" fmla="*/ 800943 h 873472"/>
                <a:gd name="connsiteX130" fmla="*/ 1532377 w 2386978"/>
                <a:gd name="connsiteY130" fmla="*/ 678112 h 873472"/>
                <a:gd name="connsiteX131" fmla="*/ 1520848 w 2386978"/>
                <a:gd name="connsiteY131" fmla="*/ 657564 h 873472"/>
                <a:gd name="connsiteX132" fmla="*/ 1520654 w 2386978"/>
                <a:gd name="connsiteY132" fmla="*/ 657502 h 873472"/>
                <a:gd name="connsiteX133" fmla="*/ 1431954 w 2386978"/>
                <a:gd name="connsiteY133" fmla="*/ 595405 h 873472"/>
                <a:gd name="connsiteX134" fmla="*/ 1429923 w 2386978"/>
                <a:gd name="connsiteY134" fmla="*/ 590658 h 873472"/>
                <a:gd name="connsiteX135" fmla="*/ 1323890 w 2386978"/>
                <a:gd name="connsiteY135" fmla="*/ 564934 h 873472"/>
                <a:gd name="connsiteX136" fmla="*/ 1191017 w 2386978"/>
                <a:gd name="connsiteY136" fmla="*/ 555281 h 873472"/>
                <a:gd name="connsiteX137" fmla="*/ 1058144 w 2386978"/>
                <a:gd name="connsiteY137" fmla="*/ 564934 h 873472"/>
                <a:gd name="connsiteX138" fmla="*/ 1012808 w 2386978"/>
                <a:gd name="connsiteY138" fmla="*/ 575933 h 873472"/>
                <a:gd name="connsiteX139" fmla="*/ 988183 w 2386978"/>
                <a:gd name="connsiteY139" fmla="*/ 633505 h 873472"/>
                <a:gd name="connsiteX140" fmla="*/ 899483 w 2386978"/>
                <a:gd name="connsiteY140" fmla="*/ 695602 h 873472"/>
                <a:gd name="connsiteX141" fmla="*/ 865533 w 2386978"/>
                <a:gd name="connsiteY141" fmla="*/ 706407 h 873472"/>
                <a:gd name="connsiteX142" fmla="*/ 876483 w 2386978"/>
                <a:gd name="connsiteY142" fmla="*/ 725924 h 873472"/>
                <a:gd name="connsiteX143" fmla="*/ 1191017 w 2386978"/>
                <a:gd name="connsiteY143" fmla="*/ 800943 h 873472"/>
                <a:gd name="connsiteX144" fmla="*/ 1191018 w 2386978"/>
                <a:gd name="connsiteY144" fmla="*/ 873472 h 873472"/>
                <a:gd name="connsiteX145" fmla="*/ 809654 w 2386978"/>
                <a:gd name="connsiteY145" fmla="*/ 754155 h 873472"/>
                <a:gd name="connsiteX146" fmla="*/ 798372 w 2386978"/>
                <a:gd name="connsiteY146" fmla="*/ 727780 h 873472"/>
                <a:gd name="connsiteX147" fmla="*/ 767922 w 2386978"/>
                <a:gd name="connsiteY147" fmla="*/ 737470 h 873472"/>
                <a:gd name="connsiteX148" fmla="*/ 606818 w 2386978"/>
                <a:gd name="connsiteY148" fmla="*/ 752822 h 873472"/>
                <a:gd name="connsiteX149" fmla="*/ 192928 w 2386978"/>
                <a:gd name="connsiteY149" fmla="*/ 557462 h 873472"/>
                <a:gd name="connsiteX150" fmla="*/ 197501 w 2386978"/>
                <a:gd name="connsiteY150" fmla="*/ 546770 h 873472"/>
                <a:gd name="connsiteX151" fmla="*/ 139386 w 2386978"/>
                <a:gd name="connsiteY151" fmla="*/ 524137 h 873472"/>
                <a:gd name="connsiteX152" fmla="*/ 0 w 2386978"/>
                <a:gd name="connsiteY152" fmla="*/ 365302 h 873472"/>
                <a:gd name="connsiteX153" fmla="*/ 379985 w 2386978"/>
                <a:gd name="connsiteY153" fmla="*/ 145238 h 873472"/>
                <a:gd name="connsiteX154" fmla="*/ 432727 w 2386978"/>
                <a:gd name="connsiteY154" fmla="*/ 142729 h 873472"/>
                <a:gd name="connsiteX155" fmla="*/ 435095 w 2386978"/>
                <a:gd name="connsiteY155" fmla="*/ 137192 h 873472"/>
                <a:gd name="connsiteX156" fmla="*/ 873591 w 2386978"/>
                <a:gd name="connsiteY156" fmla="*/ 0 h 873472"/>
                <a:gd name="connsiteX157" fmla="*/ 1139668 w 2386978"/>
                <a:gd name="connsiteY157" fmla="*/ 38363 h 873472"/>
                <a:gd name="connsiteX158" fmla="*/ 1196974 w 2386978"/>
                <a:gd name="connsiteY158" fmla="*/ 60680 h 873472"/>
                <a:gd name="connsiteX159" fmla="*/ 1237586 w 2386978"/>
                <a:gd name="connsiteY159" fmla="*/ 44864 h 873472"/>
                <a:gd name="connsiteX160" fmla="*/ 1503663 w 2386978"/>
                <a:gd name="connsiteY160" fmla="*/ 6501 h 873472"/>
                <a:gd name="connsiteX161" fmla="*/ 1942159 w 2386978"/>
                <a:gd name="connsiteY161" fmla="*/ 143693 h 873472"/>
                <a:gd name="connsiteX162" fmla="*/ 1949576 w 2386978"/>
                <a:gd name="connsiteY162" fmla="*/ 161032 h 873472"/>
                <a:gd name="connsiteX163" fmla="*/ 2006993 w 2386978"/>
                <a:gd name="connsiteY163" fmla="*/ 163764 h 873472"/>
                <a:gd name="connsiteX164" fmla="*/ 2386978 w 2386978"/>
                <a:gd name="connsiteY164" fmla="*/ 383828 h 873472"/>
                <a:gd name="connsiteX165" fmla="*/ 2247592 w 2386978"/>
                <a:gd name="connsiteY165" fmla="*/ 542663 h 873472"/>
                <a:gd name="connsiteX166" fmla="*/ 2211176 w 2386978"/>
                <a:gd name="connsiteY166" fmla="*/ 556846 h 873472"/>
                <a:gd name="connsiteX167" fmla="*/ 2194683 w 2386978"/>
                <a:gd name="connsiteY167" fmla="*/ 595405 h 873472"/>
                <a:gd name="connsiteX168" fmla="*/ 1813318 w 2386978"/>
                <a:gd name="connsiteY168" fmla="*/ 714722 h 873472"/>
                <a:gd name="connsiteX169" fmla="*/ 1652214 w 2386978"/>
                <a:gd name="connsiteY169" fmla="*/ 699370 h 873472"/>
                <a:gd name="connsiteX170" fmla="*/ 1602573 w 2386978"/>
                <a:gd name="connsiteY170" fmla="*/ 683572 h 873472"/>
                <a:gd name="connsiteX171" fmla="*/ 1572383 w 2386978"/>
                <a:gd name="connsiteY171" fmla="*/ 754155 h 873472"/>
                <a:gd name="connsiteX172" fmla="*/ 1191018 w 2386978"/>
                <a:gd name="connsiteY172" fmla="*/ 873472 h 87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386978" h="873472">
                  <a:moveTo>
                    <a:pt x="1178162" y="310066"/>
                  </a:moveTo>
                  <a:lnTo>
                    <a:pt x="1235246" y="279600"/>
                  </a:lnTo>
                  <a:cubicBezTo>
                    <a:pt x="1255107" y="262704"/>
                    <a:pt x="1266090" y="244127"/>
                    <a:pt x="1266090" y="224627"/>
                  </a:cubicBezTo>
                  <a:cubicBezTo>
                    <a:pt x="1266090" y="205127"/>
                    <a:pt x="1255107" y="186550"/>
                    <a:pt x="1235246" y="169653"/>
                  </a:cubicBezTo>
                  <a:lnTo>
                    <a:pt x="1194718" y="148023"/>
                  </a:lnTo>
                  <a:lnTo>
                    <a:pt x="1142009" y="176154"/>
                  </a:lnTo>
                  <a:cubicBezTo>
                    <a:pt x="1122147" y="193051"/>
                    <a:pt x="1111164" y="211628"/>
                    <a:pt x="1111164" y="231128"/>
                  </a:cubicBezTo>
                  <a:cubicBezTo>
                    <a:pt x="1111164" y="245753"/>
                    <a:pt x="1117342" y="259859"/>
                    <a:pt x="1128810" y="273126"/>
                  </a:cubicBezTo>
                  <a:close/>
                  <a:moveTo>
                    <a:pt x="949663" y="360332"/>
                  </a:moveTo>
                  <a:lnTo>
                    <a:pt x="1026369" y="354760"/>
                  </a:lnTo>
                  <a:lnTo>
                    <a:pt x="1093304" y="338522"/>
                  </a:lnTo>
                  <a:lnTo>
                    <a:pt x="1056646" y="308362"/>
                  </a:lnTo>
                  <a:cubicBezTo>
                    <a:pt x="1037965" y="284279"/>
                    <a:pt x="1027769" y="258265"/>
                    <a:pt x="1027769" y="231128"/>
                  </a:cubicBezTo>
                  <a:cubicBezTo>
                    <a:pt x="1027769" y="200113"/>
                    <a:pt x="1041086" y="170567"/>
                    <a:pt x="1065167" y="143693"/>
                  </a:cubicBezTo>
                  <a:lnTo>
                    <a:pt x="1107373" y="114145"/>
                  </a:lnTo>
                  <a:lnTo>
                    <a:pt x="1026369" y="94493"/>
                  </a:lnTo>
                  <a:cubicBezTo>
                    <a:pt x="979412" y="87347"/>
                    <a:pt x="927784" y="83395"/>
                    <a:pt x="873591" y="83395"/>
                  </a:cubicBezTo>
                  <a:cubicBezTo>
                    <a:pt x="765205" y="83395"/>
                    <a:pt x="667080" y="99203"/>
                    <a:pt x="596052" y="124761"/>
                  </a:cubicBezTo>
                  <a:lnTo>
                    <a:pt x="558839" y="144621"/>
                  </a:lnTo>
                  <a:lnTo>
                    <a:pt x="571803" y="145238"/>
                  </a:lnTo>
                  <a:cubicBezTo>
                    <a:pt x="726701" y="160200"/>
                    <a:pt x="854186" y="210682"/>
                    <a:pt x="914390" y="277867"/>
                  </a:cubicBezTo>
                  <a:close/>
                  <a:moveTo>
                    <a:pt x="868297" y="365474"/>
                  </a:moveTo>
                  <a:lnTo>
                    <a:pt x="868393" y="365302"/>
                  </a:lnTo>
                  <a:cubicBezTo>
                    <a:pt x="868393" y="306802"/>
                    <a:pt x="769546" y="256609"/>
                    <a:pt x="628672" y="235168"/>
                  </a:cubicBezTo>
                  <a:lnTo>
                    <a:pt x="481188" y="224454"/>
                  </a:lnTo>
                  <a:lnTo>
                    <a:pt x="481092" y="224627"/>
                  </a:lnTo>
                  <a:cubicBezTo>
                    <a:pt x="481092" y="283127"/>
                    <a:pt x="579939" y="333320"/>
                    <a:pt x="720813" y="354760"/>
                  </a:cubicBezTo>
                  <a:close/>
                  <a:moveTo>
                    <a:pt x="1442011" y="367881"/>
                  </a:moveTo>
                  <a:lnTo>
                    <a:pt x="1472588" y="296393"/>
                  </a:lnTo>
                  <a:cubicBezTo>
                    <a:pt x="1532792" y="229208"/>
                    <a:pt x="1660277" y="178726"/>
                    <a:pt x="1815175" y="163764"/>
                  </a:cubicBezTo>
                  <a:lnTo>
                    <a:pt x="1839899" y="162588"/>
                  </a:lnTo>
                  <a:lnTo>
                    <a:pt x="1781202" y="131262"/>
                  </a:lnTo>
                  <a:cubicBezTo>
                    <a:pt x="1710173" y="105704"/>
                    <a:pt x="1612049" y="89896"/>
                    <a:pt x="1503663" y="89896"/>
                  </a:cubicBezTo>
                  <a:cubicBezTo>
                    <a:pt x="1449470" y="89896"/>
                    <a:pt x="1397843" y="93848"/>
                    <a:pt x="1350885" y="100994"/>
                  </a:cubicBezTo>
                  <a:lnTo>
                    <a:pt x="1283674" y="117300"/>
                  </a:lnTo>
                  <a:lnTo>
                    <a:pt x="1312087" y="137192"/>
                  </a:lnTo>
                  <a:cubicBezTo>
                    <a:pt x="1336169" y="164066"/>
                    <a:pt x="1349485" y="193612"/>
                    <a:pt x="1349485" y="224627"/>
                  </a:cubicBezTo>
                  <a:cubicBezTo>
                    <a:pt x="1349485" y="255641"/>
                    <a:pt x="1336169" y="285188"/>
                    <a:pt x="1312087" y="312062"/>
                  </a:cubicBezTo>
                  <a:lnTo>
                    <a:pt x="1267739" y="343109"/>
                  </a:lnTo>
                  <a:lnTo>
                    <a:pt x="1350885" y="361261"/>
                  </a:lnTo>
                  <a:close/>
                  <a:moveTo>
                    <a:pt x="1525927" y="370742"/>
                  </a:moveTo>
                  <a:lnTo>
                    <a:pt x="1561763" y="368139"/>
                  </a:lnTo>
                  <a:lnTo>
                    <a:pt x="1652214" y="339354"/>
                  </a:lnTo>
                  <a:cubicBezTo>
                    <a:pt x="1676972" y="334411"/>
                    <a:pt x="1702962" y="330573"/>
                    <a:pt x="1729905" y="327971"/>
                  </a:cubicBezTo>
                  <a:lnTo>
                    <a:pt x="1792442" y="324995"/>
                  </a:lnTo>
                  <a:lnTo>
                    <a:pt x="1865318" y="286102"/>
                  </a:lnTo>
                  <a:lnTo>
                    <a:pt x="1888820" y="244213"/>
                  </a:lnTo>
                  <a:lnTo>
                    <a:pt x="1758306" y="253694"/>
                  </a:lnTo>
                  <a:cubicBezTo>
                    <a:pt x="1664390" y="267988"/>
                    <a:pt x="1589153" y="295060"/>
                    <a:pt x="1549430" y="328854"/>
                  </a:cubicBezTo>
                  <a:close/>
                  <a:moveTo>
                    <a:pt x="2207616" y="473557"/>
                  </a:moveTo>
                  <a:lnTo>
                    <a:pt x="2272739" y="438801"/>
                  </a:lnTo>
                  <a:cubicBezTo>
                    <a:pt x="2292600" y="421905"/>
                    <a:pt x="2303583" y="403328"/>
                    <a:pt x="2303583" y="383828"/>
                  </a:cubicBezTo>
                  <a:cubicBezTo>
                    <a:pt x="2303583" y="325328"/>
                    <a:pt x="2204736" y="275135"/>
                    <a:pt x="2063862" y="253694"/>
                  </a:cubicBezTo>
                  <a:lnTo>
                    <a:pt x="1972736" y="247075"/>
                  </a:lnTo>
                  <a:lnTo>
                    <a:pt x="1942159" y="318563"/>
                  </a:lnTo>
                  <a:lnTo>
                    <a:pt x="1925570" y="332196"/>
                  </a:lnTo>
                  <a:lnTo>
                    <a:pt x="1974423" y="339354"/>
                  </a:lnTo>
                  <a:cubicBezTo>
                    <a:pt x="2073457" y="359126"/>
                    <a:pt x="2152795" y="396574"/>
                    <a:pt x="2194683" y="443319"/>
                  </a:cubicBezTo>
                  <a:close/>
                  <a:moveTo>
                    <a:pt x="235719" y="474232"/>
                  </a:moveTo>
                  <a:lnTo>
                    <a:pt x="314153" y="419321"/>
                  </a:lnTo>
                  <a:cubicBezTo>
                    <a:pt x="351603" y="401645"/>
                    <a:pt x="396196" y="387340"/>
                    <a:pt x="445713" y="377454"/>
                  </a:cubicBezTo>
                  <a:lnTo>
                    <a:pt x="510338" y="367985"/>
                  </a:lnTo>
                  <a:lnTo>
                    <a:pt x="492240" y="359025"/>
                  </a:lnTo>
                  <a:cubicBezTo>
                    <a:pt x="469402" y="344610"/>
                    <a:pt x="450146" y="328858"/>
                    <a:pt x="435095" y="312062"/>
                  </a:cubicBezTo>
                  <a:lnTo>
                    <a:pt x="399822" y="229596"/>
                  </a:lnTo>
                  <a:lnTo>
                    <a:pt x="323116" y="235168"/>
                  </a:lnTo>
                  <a:cubicBezTo>
                    <a:pt x="182242" y="256609"/>
                    <a:pt x="83395" y="306802"/>
                    <a:pt x="83395" y="365302"/>
                  </a:cubicBezTo>
                  <a:cubicBezTo>
                    <a:pt x="83395" y="404302"/>
                    <a:pt x="127327" y="439610"/>
                    <a:pt x="198355" y="465168"/>
                  </a:cubicBezTo>
                  <a:close/>
                  <a:moveTo>
                    <a:pt x="475894" y="506534"/>
                  </a:moveTo>
                  <a:cubicBezTo>
                    <a:pt x="584279" y="506534"/>
                    <a:pt x="682404" y="490726"/>
                    <a:pt x="753432" y="465168"/>
                  </a:cubicBezTo>
                  <a:lnTo>
                    <a:pt x="776040" y="453102"/>
                  </a:lnTo>
                  <a:lnTo>
                    <a:pt x="739689" y="444283"/>
                  </a:lnTo>
                  <a:cubicBezTo>
                    <a:pt x="698850" y="438068"/>
                    <a:pt x="653949" y="434631"/>
                    <a:pt x="606817" y="434631"/>
                  </a:cubicBezTo>
                  <a:cubicBezTo>
                    <a:pt x="512553" y="434631"/>
                    <a:pt x="427213" y="448379"/>
                    <a:pt x="365439" y="470607"/>
                  </a:cubicBezTo>
                  <a:lnTo>
                    <a:pt x="320230" y="494735"/>
                  </a:lnTo>
                  <a:lnTo>
                    <a:pt x="323116" y="495435"/>
                  </a:lnTo>
                  <a:cubicBezTo>
                    <a:pt x="370073" y="502582"/>
                    <a:pt x="421701" y="506534"/>
                    <a:pt x="475894" y="506534"/>
                  </a:cubicBezTo>
                  <a:close/>
                  <a:moveTo>
                    <a:pt x="1401764" y="513902"/>
                  </a:moveTo>
                  <a:lnTo>
                    <a:pt x="1428171" y="452163"/>
                  </a:lnTo>
                  <a:lnTo>
                    <a:pt x="1407754" y="451191"/>
                  </a:lnTo>
                  <a:cubicBezTo>
                    <a:pt x="1353540" y="445955"/>
                    <a:pt x="1302684" y="436367"/>
                    <a:pt x="1256895" y="423235"/>
                  </a:cubicBezTo>
                  <a:lnTo>
                    <a:pt x="1184225" y="393538"/>
                  </a:lnTo>
                  <a:lnTo>
                    <a:pt x="1139668" y="410891"/>
                  </a:lnTo>
                  <a:cubicBezTo>
                    <a:pt x="1089033" y="427038"/>
                    <a:pt x="1031460" y="438706"/>
                    <a:pt x="969500" y="444690"/>
                  </a:cubicBezTo>
                  <a:lnTo>
                    <a:pt x="937869" y="446195"/>
                  </a:lnTo>
                  <a:lnTo>
                    <a:pt x="988183" y="481419"/>
                  </a:lnTo>
                  <a:lnTo>
                    <a:pt x="999464" y="507795"/>
                  </a:lnTo>
                  <a:lnTo>
                    <a:pt x="1029914" y="498105"/>
                  </a:lnTo>
                  <a:cubicBezTo>
                    <a:pt x="1079431" y="488219"/>
                    <a:pt x="1133872" y="482752"/>
                    <a:pt x="1191018" y="482752"/>
                  </a:cubicBezTo>
                  <a:cubicBezTo>
                    <a:pt x="1248165" y="482752"/>
                    <a:pt x="1302606" y="488219"/>
                    <a:pt x="1352123" y="498105"/>
                  </a:cubicBezTo>
                  <a:close/>
                  <a:moveTo>
                    <a:pt x="1911084" y="525060"/>
                  </a:moveTo>
                  <a:cubicBezTo>
                    <a:pt x="1965277" y="525060"/>
                    <a:pt x="2016905" y="521108"/>
                    <a:pt x="2063862" y="513961"/>
                  </a:cubicBezTo>
                  <a:lnTo>
                    <a:pt x="2141130" y="495216"/>
                  </a:lnTo>
                  <a:lnTo>
                    <a:pt x="2127851" y="471550"/>
                  </a:lnTo>
                  <a:cubicBezTo>
                    <a:pt x="2093304" y="442160"/>
                    <a:pt x="2027869" y="418614"/>
                    <a:pt x="1946190" y="406183"/>
                  </a:cubicBezTo>
                  <a:lnTo>
                    <a:pt x="1821231" y="397106"/>
                  </a:lnTo>
                  <a:lnTo>
                    <a:pt x="1806376" y="404461"/>
                  </a:lnTo>
                  <a:cubicBezTo>
                    <a:pt x="1747617" y="427350"/>
                    <a:pt x="1677021" y="443710"/>
                    <a:pt x="1599572" y="451191"/>
                  </a:cubicBezTo>
                  <a:lnTo>
                    <a:pt x="1574849" y="452368"/>
                  </a:lnTo>
                  <a:lnTo>
                    <a:pt x="1633546" y="483694"/>
                  </a:lnTo>
                  <a:cubicBezTo>
                    <a:pt x="1704574" y="509252"/>
                    <a:pt x="1802699" y="525060"/>
                    <a:pt x="1911084" y="525060"/>
                  </a:cubicBezTo>
                  <a:close/>
                  <a:moveTo>
                    <a:pt x="1813317" y="642193"/>
                  </a:moveTo>
                  <a:cubicBezTo>
                    <a:pt x="1907581" y="642193"/>
                    <a:pt x="1992921" y="628445"/>
                    <a:pt x="2054695" y="606217"/>
                  </a:cubicBezTo>
                  <a:lnTo>
                    <a:pt x="2078753" y="593377"/>
                  </a:lnTo>
                  <a:lnTo>
                    <a:pt x="2006993" y="603892"/>
                  </a:lnTo>
                  <a:cubicBezTo>
                    <a:pt x="1976014" y="606884"/>
                    <a:pt x="1943938" y="608455"/>
                    <a:pt x="1911084" y="608455"/>
                  </a:cubicBezTo>
                  <a:cubicBezTo>
                    <a:pt x="1763243" y="608455"/>
                    <a:pt x="1631147" y="576635"/>
                    <a:pt x="1543861" y="526712"/>
                  </a:cubicBezTo>
                  <a:lnTo>
                    <a:pt x="1490936" y="485537"/>
                  </a:lnTo>
                  <a:lnTo>
                    <a:pt x="1471957" y="519362"/>
                  </a:lnTo>
                  <a:lnTo>
                    <a:pt x="1483486" y="539909"/>
                  </a:lnTo>
                  <a:lnTo>
                    <a:pt x="1483683" y="539972"/>
                  </a:lnTo>
                  <a:cubicBezTo>
                    <a:pt x="1521132" y="557649"/>
                    <a:pt x="1551439" y="578697"/>
                    <a:pt x="1572383" y="602069"/>
                  </a:cubicBezTo>
                  <a:lnTo>
                    <a:pt x="1574413" y="606817"/>
                  </a:lnTo>
                  <a:lnTo>
                    <a:pt x="1680444" y="632541"/>
                  </a:lnTo>
                  <a:cubicBezTo>
                    <a:pt x="1721284" y="638756"/>
                    <a:pt x="1766185" y="642193"/>
                    <a:pt x="1813317" y="642193"/>
                  </a:cubicBezTo>
                  <a:close/>
                  <a:moveTo>
                    <a:pt x="606817" y="680293"/>
                  </a:moveTo>
                  <a:cubicBezTo>
                    <a:pt x="653949" y="680293"/>
                    <a:pt x="698850" y="676856"/>
                    <a:pt x="739689" y="670641"/>
                  </a:cubicBezTo>
                  <a:lnTo>
                    <a:pt x="785029" y="659641"/>
                  </a:lnTo>
                  <a:lnTo>
                    <a:pt x="809654" y="602069"/>
                  </a:lnTo>
                  <a:cubicBezTo>
                    <a:pt x="830598" y="578697"/>
                    <a:pt x="860904" y="557649"/>
                    <a:pt x="898354" y="539972"/>
                  </a:cubicBezTo>
                  <a:lnTo>
                    <a:pt x="932302" y="529168"/>
                  </a:lnTo>
                  <a:lnTo>
                    <a:pt x="921352" y="509651"/>
                  </a:lnTo>
                  <a:lnTo>
                    <a:pt x="873833" y="484290"/>
                  </a:lnTo>
                  <a:lnTo>
                    <a:pt x="843117" y="508186"/>
                  </a:lnTo>
                  <a:cubicBezTo>
                    <a:pt x="755831" y="558109"/>
                    <a:pt x="623735" y="589929"/>
                    <a:pt x="475894" y="589929"/>
                  </a:cubicBezTo>
                  <a:cubicBezTo>
                    <a:pt x="410187" y="589929"/>
                    <a:pt x="347590" y="583644"/>
                    <a:pt x="290654" y="572277"/>
                  </a:cubicBezTo>
                  <a:lnTo>
                    <a:pt x="270934" y="567225"/>
                  </a:lnTo>
                  <a:lnTo>
                    <a:pt x="292282" y="605274"/>
                  </a:lnTo>
                  <a:cubicBezTo>
                    <a:pt x="344104" y="649360"/>
                    <a:pt x="465421" y="680293"/>
                    <a:pt x="606817" y="680293"/>
                  </a:cubicBezTo>
                  <a:close/>
                  <a:moveTo>
                    <a:pt x="1191017" y="800943"/>
                  </a:moveTo>
                  <a:cubicBezTo>
                    <a:pt x="1379545" y="800943"/>
                    <a:pt x="1532377" y="745950"/>
                    <a:pt x="1532377" y="678112"/>
                  </a:cubicBezTo>
                  <a:lnTo>
                    <a:pt x="1520848" y="657564"/>
                  </a:lnTo>
                  <a:lnTo>
                    <a:pt x="1520654" y="657502"/>
                  </a:lnTo>
                  <a:cubicBezTo>
                    <a:pt x="1483204" y="639826"/>
                    <a:pt x="1452898" y="618778"/>
                    <a:pt x="1431954" y="595405"/>
                  </a:cubicBezTo>
                  <a:lnTo>
                    <a:pt x="1429923" y="590658"/>
                  </a:lnTo>
                  <a:lnTo>
                    <a:pt x="1323890" y="564934"/>
                  </a:lnTo>
                  <a:cubicBezTo>
                    <a:pt x="1283050" y="558718"/>
                    <a:pt x="1238149" y="555281"/>
                    <a:pt x="1191017" y="555281"/>
                  </a:cubicBezTo>
                  <a:cubicBezTo>
                    <a:pt x="1143885" y="555281"/>
                    <a:pt x="1098984" y="558718"/>
                    <a:pt x="1058144" y="564934"/>
                  </a:cubicBezTo>
                  <a:lnTo>
                    <a:pt x="1012808" y="575933"/>
                  </a:lnTo>
                  <a:lnTo>
                    <a:pt x="988183" y="633505"/>
                  </a:lnTo>
                  <a:cubicBezTo>
                    <a:pt x="967239" y="656878"/>
                    <a:pt x="936932" y="677926"/>
                    <a:pt x="899483" y="695602"/>
                  </a:cubicBezTo>
                  <a:lnTo>
                    <a:pt x="865533" y="706407"/>
                  </a:lnTo>
                  <a:lnTo>
                    <a:pt x="876483" y="725924"/>
                  </a:lnTo>
                  <a:cubicBezTo>
                    <a:pt x="928304" y="770010"/>
                    <a:pt x="1049621" y="800943"/>
                    <a:pt x="1191017" y="800943"/>
                  </a:cubicBezTo>
                  <a:close/>
                  <a:moveTo>
                    <a:pt x="1191018" y="873472"/>
                  </a:moveTo>
                  <a:cubicBezTo>
                    <a:pt x="1019579" y="873472"/>
                    <a:pt x="872486" y="824273"/>
                    <a:pt x="809654" y="754155"/>
                  </a:cubicBezTo>
                  <a:lnTo>
                    <a:pt x="798372" y="727780"/>
                  </a:lnTo>
                  <a:lnTo>
                    <a:pt x="767922" y="737470"/>
                  </a:lnTo>
                  <a:cubicBezTo>
                    <a:pt x="718405" y="747356"/>
                    <a:pt x="663964" y="752822"/>
                    <a:pt x="606818" y="752822"/>
                  </a:cubicBezTo>
                  <a:cubicBezTo>
                    <a:pt x="378233" y="752822"/>
                    <a:pt x="192928" y="665356"/>
                    <a:pt x="192928" y="557462"/>
                  </a:cubicBezTo>
                  <a:lnTo>
                    <a:pt x="197501" y="546770"/>
                  </a:lnTo>
                  <a:lnTo>
                    <a:pt x="139386" y="524137"/>
                  </a:lnTo>
                  <a:cubicBezTo>
                    <a:pt x="53266" y="483488"/>
                    <a:pt x="0" y="427331"/>
                    <a:pt x="0" y="365302"/>
                  </a:cubicBezTo>
                  <a:cubicBezTo>
                    <a:pt x="0" y="256751"/>
                    <a:pt x="163128" y="166184"/>
                    <a:pt x="379985" y="145238"/>
                  </a:cubicBezTo>
                  <a:lnTo>
                    <a:pt x="432727" y="142729"/>
                  </a:lnTo>
                  <a:lnTo>
                    <a:pt x="435095" y="137192"/>
                  </a:lnTo>
                  <a:cubicBezTo>
                    <a:pt x="507340" y="56570"/>
                    <a:pt x="676469" y="0"/>
                    <a:pt x="873591" y="0"/>
                  </a:cubicBezTo>
                  <a:cubicBezTo>
                    <a:pt x="972152" y="0"/>
                    <a:pt x="1063715" y="14142"/>
                    <a:pt x="1139668" y="38363"/>
                  </a:cubicBezTo>
                  <a:lnTo>
                    <a:pt x="1196974" y="60680"/>
                  </a:lnTo>
                  <a:lnTo>
                    <a:pt x="1237586" y="44864"/>
                  </a:lnTo>
                  <a:cubicBezTo>
                    <a:pt x="1313540" y="20643"/>
                    <a:pt x="1405102" y="6501"/>
                    <a:pt x="1503663" y="6501"/>
                  </a:cubicBezTo>
                  <a:cubicBezTo>
                    <a:pt x="1700785" y="6501"/>
                    <a:pt x="1869914" y="63071"/>
                    <a:pt x="1942159" y="143693"/>
                  </a:cubicBezTo>
                  <a:lnTo>
                    <a:pt x="1949576" y="161032"/>
                  </a:lnTo>
                  <a:lnTo>
                    <a:pt x="2006993" y="163764"/>
                  </a:lnTo>
                  <a:cubicBezTo>
                    <a:pt x="2223850" y="184710"/>
                    <a:pt x="2386978" y="275277"/>
                    <a:pt x="2386978" y="383828"/>
                  </a:cubicBezTo>
                  <a:cubicBezTo>
                    <a:pt x="2386978" y="445857"/>
                    <a:pt x="2333712" y="502014"/>
                    <a:pt x="2247592" y="542663"/>
                  </a:cubicBezTo>
                  <a:lnTo>
                    <a:pt x="2211176" y="556846"/>
                  </a:lnTo>
                  <a:lnTo>
                    <a:pt x="2194683" y="595405"/>
                  </a:lnTo>
                  <a:cubicBezTo>
                    <a:pt x="2131851" y="665523"/>
                    <a:pt x="1984757" y="714722"/>
                    <a:pt x="1813318" y="714722"/>
                  </a:cubicBezTo>
                  <a:cubicBezTo>
                    <a:pt x="1756172" y="714722"/>
                    <a:pt x="1701731" y="709256"/>
                    <a:pt x="1652214" y="699370"/>
                  </a:cubicBezTo>
                  <a:lnTo>
                    <a:pt x="1602573" y="683572"/>
                  </a:lnTo>
                  <a:lnTo>
                    <a:pt x="1572383" y="754155"/>
                  </a:lnTo>
                  <a:cubicBezTo>
                    <a:pt x="1509551" y="824273"/>
                    <a:pt x="1362457" y="873472"/>
                    <a:pt x="1191018" y="873472"/>
                  </a:cubicBezTo>
                  <a:close/>
                </a:path>
              </a:pathLst>
            </a:cu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E7A48DF5-6D51-414D-8B28-3F788C9C7332}"/>
                </a:ext>
              </a:extLst>
            </p:cNvPr>
            <p:cNvSpPr/>
            <p:nvPr/>
          </p:nvSpPr>
          <p:spPr>
            <a:xfrm rot="10800000">
              <a:off x="6092417" y="4583127"/>
              <a:ext cx="1902322" cy="696120"/>
            </a:xfrm>
            <a:custGeom>
              <a:avLst/>
              <a:gdLst>
                <a:gd name="connsiteX0" fmla="*/ 1178162 w 2386978"/>
                <a:gd name="connsiteY0" fmla="*/ 310066 h 873472"/>
                <a:gd name="connsiteX1" fmla="*/ 1235246 w 2386978"/>
                <a:gd name="connsiteY1" fmla="*/ 279600 h 873472"/>
                <a:gd name="connsiteX2" fmla="*/ 1266090 w 2386978"/>
                <a:gd name="connsiteY2" fmla="*/ 224627 h 873472"/>
                <a:gd name="connsiteX3" fmla="*/ 1235246 w 2386978"/>
                <a:gd name="connsiteY3" fmla="*/ 169653 h 873472"/>
                <a:gd name="connsiteX4" fmla="*/ 1194718 w 2386978"/>
                <a:gd name="connsiteY4" fmla="*/ 148023 h 873472"/>
                <a:gd name="connsiteX5" fmla="*/ 1142009 w 2386978"/>
                <a:gd name="connsiteY5" fmla="*/ 176154 h 873472"/>
                <a:gd name="connsiteX6" fmla="*/ 1111164 w 2386978"/>
                <a:gd name="connsiteY6" fmla="*/ 231128 h 873472"/>
                <a:gd name="connsiteX7" fmla="*/ 1128810 w 2386978"/>
                <a:gd name="connsiteY7" fmla="*/ 273126 h 873472"/>
                <a:gd name="connsiteX8" fmla="*/ 949663 w 2386978"/>
                <a:gd name="connsiteY8" fmla="*/ 360332 h 873472"/>
                <a:gd name="connsiteX9" fmla="*/ 1026369 w 2386978"/>
                <a:gd name="connsiteY9" fmla="*/ 354760 h 873472"/>
                <a:gd name="connsiteX10" fmla="*/ 1093304 w 2386978"/>
                <a:gd name="connsiteY10" fmla="*/ 338522 h 873472"/>
                <a:gd name="connsiteX11" fmla="*/ 1056646 w 2386978"/>
                <a:gd name="connsiteY11" fmla="*/ 308362 h 873472"/>
                <a:gd name="connsiteX12" fmla="*/ 1027769 w 2386978"/>
                <a:gd name="connsiteY12" fmla="*/ 231128 h 873472"/>
                <a:gd name="connsiteX13" fmla="*/ 1065167 w 2386978"/>
                <a:gd name="connsiteY13" fmla="*/ 143693 h 873472"/>
                <a:gd name="connsiteX14" fmla="*/ 1107373 w 2386978"/>
                <a:gd name="connsiteY14" fmla="*/ 114145 h 873472"/>
                <a:gd name="connsiteX15" fmla="*/ 1026369 w 2386978"/>
                <a:gd name="connsiteY15" fmla="*/ 94493 h 873472"/>
                <a:gd name="connsiteX16" fmla="*/ 873591 w 2386978"/>
                <a:gd name="connsiteY16" fmla="*/ 83395 h 873472"/>
                <a:gd name="connsiteX17" fmla="*/ 596052 w 2386978"/>
                <a:gd name="connsiteY17" fmla="*/ 124761 h 873472"/>
                <a:gd name="connsiteX18" fmla="*/ 558839 w 2386978"/>
                <a:gd name="connsiteY18" fmla="*/ 144621 h 873472"/>
                <a:gd name="connsiteX19" fmla="*/ 571803 w 2386978"/>
                <a:gd name="connsiteY19" fmla="*/ 145238 h 873472"/>
                <a:gd name="connsiteX20" fmla="*/ 914390 w 2386978"/>
                <a:gd name="connsiteY20" fmla="*/ 277867 h 873472"/>
                <a:gd name="connsiteX21" fmla="*/ 868297 w 2386978"/>
                <a:gd name="connsiteY21" fmla="*/ 365474 h 873472"/>
                <a:gd name="connsiteX22" fmla="*/ 868393 w 2386978"/>
                <a:gd name="connsiteY22" fmla="*/ 365302 h 873472"/>
                <a:gd name="connsiteX23" fmla="*/ 628672 w 2386978"/>
                <a:gd name="connsiteY23" fmla="*/ 235168 h 873472"/>
                <a:gd name="connsiteX24" fmla="*/ 481188 w 2386978"/>
                <a:gd name="connsiteY24" fmla="*/ 224454 h 873472"/>
                <a:gd name="connsiteX25" fmla="*/ 481092 w 2386978"/>
                <a:gd name="connsiteY25" fmla="*/ 224627 h 873472"/>
                <a:gd name="connsiteX26" fmla="*/ 720813 w 2386978"/>
                <a:gd name="connsiteY26" fmla="*/ 354760 h 873472"/>
                <a:gd name="connsiteX27" fmla="*/ 1442011 w 2386978"/>
                <a:gd name="connsiteY27" fmla="*/ 367881 h 873472"/>
                <a:gd name="connsiteX28" fmla="*/ 1472588 w 2386978"/>
                <a:gd name="connsiteY28" fmla="*/ 296393 h 873472"/>
                <a:gd name="connsiteX29" fmla="*/ 1815175 w 2386978"/>
                <a:gd name="connsiteY29" fmla="*/ 163764 h 873472"/>
                <a:gd name="connsiteX30" fmla="*/ 1839899 w 2386978"/>
                <a:gd name="connsiteY30" fmla="*/ 162588 h 873472"/>
                <a:gd name="connsiteX31" fmla="*/ 1781202 w 2386978"/>
                <a:gd name="connsiteY31" fmla="*/ 131262 h 873472"/>
                <a:gd name="connsiteX32" fmla="*/ 1503663 w 2386978"/>
                <a:gd name="connsiteY32" fmla="*/ 89896 h 873472"/>
                <a:gd name="connsiteX33" fmla="*/ 1350885 w 2386978"/>
                <a:gd name="connsiteY33" fmla="*/ 100994 h 873472"/>
                <a:gd name="connsiteX34" fmla="*/ 1283674 w 2386978"/>
                <a:gd name="connsiteY34" fmla="*/ 117300 h 873472"/>
                <a:gd name="connsiteX35" fmla="*/ 1312087 w 2386978"/>
                <a:gd name="connsiteY35" fmla="*/ 137192 h 873472"/>
                <a:gd name="connsiteX36" fmla="*/ 1349485 w 2386978"/>
                <a:gd name="connsiteY36" fmla="*/ 224627 h 873472"/>
                <a:gd name="connsiteX37" fmla="*/ 1312087 w 2386978"/>
                <a:gd name="connsiteY37" fmla="*/ 312062 h 873472"/>
                <a:gd name="connsiteX38" fmla="*/ 1267739 w 2386978"/>
                <a:gd name="connsiteY38" fmla="*/ 343109 h 873472"/>
                <a:gd name="connsiteX39" fmla="*/ 1350885 w 2386978"/>
                <a:gd name="connsiteY39" fmla="*/ 361261 h 873472"/>
                <a:gd name="connsiteX40" fmla="*/ 1525927 w 2386978"/>
                <a:gd name="connsiteY40" fmla="*/ 370742 h 873472"/>
                <a:gd name="connsiteX41" fmla="*/ 1561763 w 2386978"/>
                <a:gd name="connsiteY41" fmla="*/ 368139 h 873472"/>
                <a:gd name="connsiteX42" fmla="*/ 1652214 w 2386978"/>
                <a:gd name="connsiteY42" fmla="*/ 339354 h 873472"/>
                <a:gd name="connsiteX43" fmla="*/ 1729905 w 2386978"/>
                <a:gd name="connsiteY43" fmla="*/ 327971 h 873472"/>
                <a:gd name="connsiteX44" fmla="*/ 1792442 w 2386978"/>
                <a:gd name="connsiteY44" fmla="*/ 324995 h 873472"/>
                <a:gd name="connsiteX45" fmla="*/ 1865318 w 2386978"/>
                <a:gd name="connsiteY45" fmla="*/ 286102 h 873472"/>
                <a:gd name="connsiteX46" fmla="*/ 1888820 w 2386978"/>
                <a:gd name="connsiteY46" fmla="*/ 244213 h 873472"/>
                <a:gd name="connsiteX47" fmla="*/ 1758306 w 2386978"/>
                <a:gd name="connsiteY47" fmla="*/ 253694 h 873472"/>
                <a:gd name="connsiteX48" fmla="*/ 1549430 w 2386978"/>
                <a:gd name="connsiteY48" fmla="*/ 328854 h 873472"/>
                <a:gd name="connsiteX49" fmla="*/ 2207616 w 2386978"/>
                <a:gd name="connsiteY49" fmla="*/ 473557 h 873472"/>
                <a:gd name="connsiteX50" fmla="*/ 2272739 w 2386978"/>
                <a:gd name="connsiteY50" fmla="*/ 438801 h 873472"/>
                <a:gd name="connsiteX51" fmla="*/ 2303583 w 2386978"/>
                <a:gd name="connsiteY51" fmla="*/ 383828 h 873472"/>
                <a:gd name="connsiteX52" fmla="*/ 2063862 w 2386978"/>
                <a:gd name="connsiteY52" fmla="*/ 253694 h 873472"/>
                <a:gd name="connsiteX53" fmla="*/ 1972736 w 2386978"/>
                <a:gd name="connsiteY53" fmla="*/ 247075 h 873472"/>
                <a:gd name="connsiteX54" fmla="*/ 1942159 w 2386978"/>
                <a:gd name="connsiteY54" fmla="*/ 318563 h 873472"/>
                <a:gd name="connsiteX55" fmla="*/ 1925570 w 2386978"/>
                <a:gd name="connsiteY55" fmla="*/ 332196 h 873472"/>
                <a:gd name="connsiteX56" fmla="*/ 1974423 w 2386978"/>
                <a:gd name="connsiteY56" fmla="*/ 339354 h 873472"/>
                <a:gd name="connsiteX57" fmla="*/ 2194683 w 2386978"/>
                <a:gd name="connsiteY57" fmla="*/ 443319 h 873472"/>
                <a:gd name="connsiteX58" fmla="*/ 235719 w 2386978"/>
                <a:gd name="connsiteY58" fmla="*/ 474232 h 873472"/>
                <a:gd name="connsiteX59" fmla="*/ 314153 w 2386978"/>
                <a:gd name="connsiteY59" fmla="*/ 419321 h 873472"/>
                <a:gd name="connsiteX60" fmla="*/ 445713 w 2386978"/>
                <a:gd name="connsiteY60" fmla="*/ 377454 h 873472"/>
                <a:gd name="connsiteX61" fmla="*/ 510338 w 2386978"/>
                <a:gd name="connsiteY61" fmla="*/ 367985 h 873472"/>
                <a:gd name="connsiteX62" fmla="*/ 492240 w 2386978"/>
                <a:gd name="connsiteY62" fmla="*/ 359025 h 873472"/>
                <a:gd name="connsiteX63" fmla="*/ 435095 w 2386978"/>
                <a:gd name="connsiteY63" fmla="*/ 312062 h 873472"/>
                <a:gd name="connsiteX64" fmla="*/ 399822 w 2386978"/>
                <a:gd name="connsiteY64" fmla="*/ 229596 h 873472"/>
                <a:gd name="connsiteX65" fmla="*/ 323116 w 2386978"/>
                <a:gd name="connsiteY65" fmla="*/ 235168 h 873472"/>
                <a:gd name="connsiteX66" fmla="*/ 83395 w 2386978"/>
                <a:gd name="connsiteY66" fmla="*/ 365302 h 873472"/>
                <a:gd name="connsiteX67" fmla="*/ 198355 w 2386978"/>
                <a:gd name="connsiteY67" fmla="*/ 465168 h 873472"/>
                <a:gd name="connsiteX68" fmla="*/ 475894 w 2386978"/>
                <a:gd name="connsiteY68" fmla="*/ 506534 h 873472"/>
                <a:gd name="connsiteX69" fmla="*/ 753432 w 2386978"/>
                <a:gd name="connsiteY69" fmla="*/ 465168 h 873472"/>
                <a:gd name="connsiteX70" fmla="*/ 776040 w 2386978"/>
                <a:gd name="connsiteY70" fmla="*/ 453102 h 873472"/>
                <a:gd name="connsiteX71" fmla="*/ 739689 w 2386978"/>
                <a:gd name="connsiteY71" fmla="*/ 444283 h 873472"/>
                <a:gd name="connsiteX72" fmla="*/ 606817 w 2386978"/>
                <a:gd name="connsiteY72" fmla="*/ 434631 h 873472"/>
                <a:gd name="connsiteX73" fmla="*/ 365439 w 2386978"/>
                <a:gd name="connsiteY73" fmla="*/ 470607 h 873472"/>
                <a:gd name="connsiteX74" fmla="*/ 320230 w 2386978"/>
                <a:gd name="connsiteY74" fmla="*/ 494735 h 873472"/>
                <a:gd name="connsiteX75" fmla="*/ 323116 w 2386978"/>
                <a:gd name="connsiteY75" fmla="*/ 495435 h 873472"/>
                <a:gd name="connsiteX76" fmla="*/ 475894 w 2386978"/>
                <a:gd name="connsiteY76" fmla="*/ 506534 h 873472"/>
                <a:gd name="connsiteX77" fmla="*/ 1401764 w 2386978"/>
                <a:gd name="connsiteY77" fmla="*/ 513902 h 873472"/>
                <a:gd name="connsiteX78" fmla="*/ 1428171 w 2386978"/>
                <a:gd name="connsiteY78" fmla="*/ 452163 h 873472"/>
                <a:gd name="connsiteX79" fmla="*/ 1407754 w 2386978"/>
                <a:gd name="connsiteY79" fmla="*/ 451191 h 873472"/>
                <a:gd name="connsiteX80" fmla="*/ 1256895 w 2386978"/>
                <a:gd name="connsiteY80" fmla="*/ 423235 h 873472"/>
                <a:gd name="connsiteX81" fmla="*/ 1184225 w 2386978"/>
                <a:gd name="connsiteY81" fmla="*/ 393538 h 873472"/>
                <a:gd name="connsiteX82" fmla="*/ 1139668 w 2386978"/>
                <a:gd name="connsiteY82" fmla="*/ 410891 h 873472"/>
                <a:gd name="connsiteX83" fmla="*/ 969500 w 2386978"/>
                <a:gd name="connsiteY83" fmla="*/ 444690 h 873472"/>
                <a:gd name="connsiteX84" fmla="*/ 937869 w 2386978"/>
                <a:gd name="connsiteY84" fmla="*/ 446195 h 873472"/>
                <a:gd name="connsiteX85" fmla="*/ 988183 w 2386978"/>
                <a:gd name="connsiteY85" fmla="*/ 481419 h 873472"/>
                <a:gd name="connsiteX86" fmla="*/ 999464 w 2386978"/>
                <a:gd name="connsiteY86" fmla="*/ 507795 h 873472"/>
                <a:gd name="connsiteX87" fmla="*/ 1029914 w 2386978"/>
                <a:gd name="connsiteY87" fmla="*/ 498105 h 873472"/>
                <a:gd name="connsiteX88" fmla="*/ 1191018 w 2386978"/>
                <a:gd name="connsiteY88" fmla="*/ 482752 h 873472"/>
                <a:gd name="connsiteX89" fmla="*/ 1352123 w 2386978"/>
                <a:gd name="connsiteY89" fmla="*/ 498105 h 873472"/>
                <a:gd name="connsiteX90" fmla="*/ 1911084 w 2386978"/>
                <a:gd name="connsiteY90" fmla="*/ 525060 h 873472"/>
                <a:gd name="connsiteX91" fmla="*/ 2063862 w 2386978"/>
                <a:gd name="connsiteY91" fmla="*/ 513961 h 873472"/>
                <a:gd name="connsiteX92" fmla="*/ 2141130 w 2386978"/>
                <a:gd name="connsiteY92" fmla="*/ 495216 h 873472"/>
                <a:gd name="connsiteX93" fmla="*/ 2127851 w 2386978"/>
                <a:gd name="connsiteY93" fmla="*/ 471550 h 873472"/>
                <a:gd name="connsiteX94" fmla="*/ 1946190 w 2386978"/>
                <a:gd name="connsiteY94" fmla="*/ 406183 h 873472"/>
                <a:gd name="connsiteX95" fmla="*/ 1821231 w 2386978"/>
                <a:gd name="connsiteY95" fmla="*/ 397106 h 873472"/>
                <a:gd name="connsiteX96" fmla="*/ 1806376 w 2386978"/>
                <a:gd name="connsiteY96" fmla="*/ 404461 h 873472"/>
                <a:gd name="connsiteX97" fmla="*/ 1599572 w 2386978"/>
                <a:gd name="connsiteY97" fmla="*/ 451191 h 873472"/>
                <a:gd name="connsiteX98" fmla="*/ 1574849 w 2386978"/>
                <a:gd name="connsiteY98" fmla="*/ 452368 h 873472"/>
                <a:gd name="connsiteX99" fmla="*/ 1633546 w 2386978"/>
                <a:gd name="connsiteY99" fmla="*/ 483694 h 873472"/>
                <a:gd name="connsiteX100" fmla="*/ 1911084 w 2386978"/>
                <a:gd name="connsiteY100" fmla="*/ 525060 h 873472"/>
                <a:gd name="connsiteX101" fmla="*/ 1813317 w 2386978"/>
                <a:gd name="connsiteY101" fmla="*/ 642193 h 873472"/>
                <a:gd name="connsiteX102" fmla="*/ 2054695 w 2386978"/>
                <a:gd name="connsiteY102" fmla="*/ 606217 h 873472"/>
                <a:gd name="connsiteX103" fmla="*/ 2078753 w 2386978"/>
                <a:gd name="connsiteY103" fmla="*/ 593377 h 873472"/>
                <a:gd name="connsiteX104" fmla="*/ 2006993 w 2386978"/>
                <a:gd name="connsiteY104" fmla="*/ 603892 h 873472"/>
                <a:gd name="connsiteX105" fmla="*/ 1911084 w 2386978"/>
                <a:gd name="connsiteY105" fmla="*/ 608455 h 873472"/>
                <a:gd name="connsiteX106" fmla="*/ 1543861 w 2386978"/>
                <a:gd name="connsiteY106" fmla="*/ 526712 h 873472"/>
                <a:gd name="connsiteX107" fmla="*/ 1490936 w 2386978"/>
                <a:gd name="connsiteY107" fmla="*/ 485537 h 873472"/>
                <a:gd name="connsiteX108" fmla="*/ 1471957 w 2386978"/>
                <a:gd name="connsiteY108" fmla="*/ 519362 h 873472"/>
                <a:gd name="connsiteX109" fmla="*/ 1483486 w 2386978"/>
                <a:gd name="connsiteY109" fmla="*/ 539909 h 873472"/>
                <a:gd name="connsiteX110" fmla="*/ 1483683 w 2386978"/>
                <a:gd name="connsiteY110" fmla="*/ 539972 h 873472"/>
                <a:gd name="connsiteX111" fmla="*/ 1572383 w 2386978"/>
                <a:gd name="connsiteY111" fmla="*/ 602069 h 873472"/>
                <a:gd name="connsiteX112" fmla="*/ 1574413 w 2386978"/>
                <a:gd name="connsiteY112" fmla="*/ 606817 h 873472"/>
                <a:gd name="connsiteX113" fmla="*/ 1680444 w 2386978"/>
                <a:gd name="connsiteY113" fmla="*/ 632541 h 873472"/>
                <a:gd name="connsiteX114" fmla="*/ 1813317 w 2386978"/>
                <a:gd name="connsiteY114" fmla="*/ 642193 h 873472"/>
                <a:gd name="connsiteX115" fmla="*/ 606817 w 2386978"/>
                <a:gd name="connsiteY115" fmla="*/ 680293 h 873472"/>
                <a:gd name="connsiteX116" fmla="*/ 739689 w 2386978"/>
                <a:gd name="connsiteY116" fmla="*/ 670641 h 873472"/>
                <a:gd name="connsiteX117" fmla="*/ 785029 w 2386978"/>
                <a:gd name="connsiteY117" fmla="*/ 659641 h 873472"/>
                <a:gd name="connsiteX118" fmla="*/ 809654 w 2386978"/>
                <a:gd name="connsiteY118" fmla="*/ 602069 h 873472"/>
                <a:gd name="connsiteX119" fmla="*/ 898354 w 2386978"/>
                <a:gd name="connsiteY119" fmla="*/ 539972 h 873472"/>
                <a:gd name="connsiteX120" fmla="*/ 932302 w 2386978"/>
                <a:gd name="connsiteY120" fmla="*/ 529168 h 873472"/>
                <a:gd name="connsiteX121" fmla="*/ 921352 w 2386978"/>
                <a:gd name="connsiteY121" fmla="*/ 509651 h 873472"/>
                <a:gd name="connsiteX122" fmla="*/ 873833 w 2386978"/>
                <a:gd name="connsiteY122" fmla="*/ 484290 h 873472"/>
                <a:gd name="connsiteX123" fmla="*/ 843117 w 2386978"/>
                <a:gd name="connsiteY123" fmla="*/ 508186 h 873472"/>
                <a:gd name="connsiteX124" fmla="*/ 475894 w 2386978"/>
                <a:gd name="connsiteY124" fmla="*/ 589929 h 873472"/>
                <a:gd name="connsiteX125" fmla="*/ 290654 w 2386978"/>
                <a:gd name="connsiteY125" fmla="*/ 572277 h 873472"/>
                <a:gd name="connsiteX126" fmla="*/ 270934 w 2386978"/>
                <a:gd name="connsiteY126" fmla="*/ 567225 h 873472"/>
                <a:gd name="connsiteX127" fmla="*/ 292282 w 2386978"/>
                <a:gd name="connsiteY127" fmla="*/ 605274 h 873472"/>
                <a:gd name="connsiteX128" fmla="*/ 606817 w 2386978"/>
                <a:gd name="connsiteY128" fmla="*/ 680293 h 873472"/>
                <a:gd name="connsiteX129" fmla="*/ 1191017 w 2386978"/>
                <a:gd name="connsiteY129" fmla="*/ 800943 h 873472"/>
                <a:gd name="connsiteX130" fmla="*/ 1532377 w 2386978"/>
                <a:gd name="connsiteY130" fmla="*/ 678112 h 873472"/>
                <a:gd name="connsiteX131" fmla="*/ 1520848 w 2386978"/>
                <a:gd name="connsiteY131" fmla="*/ 657564 h 873472"/>
                <a:gd name="connsiteX132" fmla="*/ 1520654 w 2386978"/>
                <a:gd name="connsiteY132" fmla="*/ 657502 h 873472"/>
                <a:gd name="connsiteX133" fmla="*/ 1431954 w 2386978"/>
                <a:gd name="connsiteY133" fmla="*/ 595405 h 873472"/>
                <a:gd name="connsiteX134" fmla="*/ 1429923 w 2386978"/>
                <a:gd name="connsiteY134" fmla="*/ 590658 h 873472"/>
                <a:gd name="connsiteX135" fmla="*/ 1323890 w 2386978"/>
                <a:gd name="connsiteY135" fmla="*/ 564934 h 873472"/>
                <a:gd name="connsiteX136" fmla="*/ 1191017 w 2386978"/>
                <a:gd name="connsiteY136" fmla="*/ 555281 h 873472"/>
                <a:gd name="connsiteX137" fmla="*/ 1058144 w 2386978"/>
                <a:gd name="connsiteY137" fmla="*/ 564934 h 873472"/>
                <a:gd name="connsiteX138" fmla="*/ 1012808 w 2386978"/>
                <a:gd name="connsiteY138" fmla="*/ 575933 h 873472"/>
                <a:gd name="connsiteX139" fmla="*/ 988183 w 2386978"/>
                <a:gd name="connsiteY139" fmla="*/ 633505 h 873472"/>
                <a:gd name="connsiteX140" fmla="*/ 899483 w 2386978"/>
                <a:gd name="connsiteY140" fmla="*/ 695602 h 873472"/>
                <a:gd name="connsiteX141" fmla="*/ 865533 w 2386978"/>
                <a:gd name="connsiteY141" fmla="*/ 706407 h 873472"/>
                <a:gd name="connsiteX142" fmla="*/ 876483 w 2386978"/>
                <a:gd name="connsiteY142" fmla="*/ 725924 h 873472"/>
                <a:gd name="connsiteX143" fmla="*/ 1191017 w 2386978"/>
                <a:gd name="connsiteY143" fmla="*/ 800943 h 873472"/>
                <a:gd name="connsiteX144" fmla="*/ 1191018 w 2386978"/>
                <a:gd name="connsiteY144" fmla="*/ 873472 h 873472"/>
                <a:gd name="connsiteX145" fmla="*/ 809654 w 2386978"/>
                <a:gd name="connsiteY145" fmla="*/ 754155 h 873472"/>
                <a:gd name="connsiteX146" fmla="*/ 798372 w 2386978"/>
                <a:gd name="connsiteY146" fmla="*/ 727780 h 873472"/>
                <a:gd name="connsiteX147" fmla="*/ 767922 w 2386978"/>
                <a:gd name="connsiteY147" fmla="*/ 737470 h 873472"/>
                <a:gd name="connsiteX148" fmla="*/ 606818 w 2386978"/>
                <a:gd name="connsiteY148" fmla="*/ 752822 h 873472"/>
                <a:gd name="connsiteX149" fmla="*/ 192928 w 2386978"/>
                <a:gd name="connsiteY149" fmla="*/ 557462 h 873472"/>
                <a:gd name="connsiteX150" fmla="*/ 197501 w 2386978"/>
                <a:gd name="connsiteY150" fmla="*/ 546770 h 873472"/>
                <a:gd name="connsiteX151" fmla="*/ 139386 w 2386978"/>
                <a:gd name="connsiteY151" fmla="*/ 524137 h 873472"/>
                <a:gd name="connsiteX152" fmla="*/ 0 w 2386978"/>
                <a:gd name="connsiteY152" fmla="*/ 365302 h 873472"/>
                <a:gd name="connsiteX153" fmla="*/ 379985 w 2386978"/>
                <a:gd name="connsiteY153" fmla="*/ 145238 h 873472"/>
                <a:gd name="connsiteX154" fmla="*/ 432727 w 2386978"/>
                <a:gd name="connsiteY154" fmla="*/ 142729 h 873472"/>
                <a:gd name="connsiteX155" fmla="*/ 435095 w 2386978"/>
                <a:gd name="connsiteY155" fmla="*/ 137192 h 873472"/>
                <a:gd name="connsiteX156" fmla="*/ 873591 w 2386978"/>
                <a:gd name="connsiteY156" fmla="*/ 0 h 873472"/>
                <a:gd name="connsiteX157" fmla="*/ 1139668 w 2386978"/>
                <a:gd name="connsiteY157" fmla="*/ 38363 h 873472"/>
                <a:gd name="connsiteX158" fmla="*/ 1196974 w 2386978"/>
                <a:gd name="connsiteY158" fmla="*/ 60680 h 873472"/>
                <a:gd name="connsiteX159" fmla="*/ 1237586 w 2386978"/>
                <a:gd name="connsiteY159" fmla="*/ 44864 h 873472"/>
                <a:gd name="connsiteX160" fmla="*/ 1503663 w 2386978"/>
                <a:gd name="connsiteY160" fmla="*/ 6501 h 873472"/>
                <a:gd name="connsiteX161" fmla="*/ 1942159 w 2386978"/>
                <a:gd name="connsiteY161" fmla="*/ 143693 h 873472"/>
                <a:gd name="connsiteX162" fmla="*/ 1949576 w 2386978"/>
                <a:gd name="connsiteY162" fmla="*/ 161032 h 873472"/>
                <a:gd name="connsiteX163" fmla="*/ 2006993 w 2386978"/>
                <a:gd name="connsiteY163" fmla="*/ 163764 h 873472"/>
                <a:gd name="connsiteX164" fmla="*/ 2386978 w 2386978"/>
                <a:gd name="connsiteY164" fmla="*/ 383828 h 873472"/>
                <a:gd name="connsiteX165" fmla="*/ 2247592 w 2386978"/>
                <a:gd name="connsiteY165" fmla="*/ 542663 h 873472"/>
                <a:gd name="connsiteX166" fmla="*/ 2211176 w 2386978"/>
                <a:gd name="connsiteY166" fmla="*/ 556846 h 873472"/>
                <a:gd name="connsiteX167" fmla="*/ 2194683 w 2386978"/>
                <a:gd name="connsiteY167" fmla="*/ 595405 h 873472"/>
                <a:gd name="connsiteX168" fmla="*/ 1813318 w 2386978"/>
                <a:gd name="connsiteY168" fmla="*/ 714722 h 873472"/>
                <a:gd name="connsiteX169" fmla="*/ 1652214 w 2386978"/>
                <a:gd name="connsiteY169" fmla="*/ 699370 h 873472"/>
                <a:gd name="connsiteX170" fmla="*/ 1602573 w 2386978"/>
                <a:gd name="connsiteY170" fmla="*/ 683572 h 873472"/>
                <a:gd name="connsiteX171" fmla="*/ 1572383 w 2386978"/>
                <a:gd name="connsiteY171" fmla="*/ 754155 h 873472"/>
                <a:gd name="connsiteX172" fmla="*/ 1191018 w 2386978"/>
                <a:gd name="connsiteY172" fmla="*/ 873472 h 873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</a:cxnLst>
              <a:rect l="l" t="t" r="r" b="b"/>
              <a:pathLst>
                <a:path w="2386978" h="873472">
                  <a:moveTo>
                    <a:pt x="1178162" y="310066"/>
                  </a:moveTo>
                  <a:lnTo>
                    <a:pt x="1235246" y="279600"/>
                  </a:lnTo>
                  <a:cubicBezTo>
                    <a:pt x="1255107" y="262704"/>
                    <a:pt x="1266090" y="244127"/>
                    <a:pt x="1266090" y="224627"/>
                  </a:cubicBezTo>
                  <a:cubicBezTo>
                    <a:pt x="1266090" y="205127"/>
                    <a:pt x="1255107" y="186550"/>
                    <a:pt x="1235246" y="169653"/>
                  </a:cubicBezTo>
                  <a:lnTo>
                    <a:pt x="1194718" y="148023"/>
                  </a:lnTo>
                  <a:lnTo>
                    <a:pt x="1142009" y="176154"/>
                  </a:lnTo>
                  <a:cubicBezTo>
                    <a:pt x="1122147" y="193051"/>
                    <a:pt x="1111164" y="211628"/>
                    <a:pt x="1111164" y="231128"/>
                  </a:cubicBezTo>
                  <a:cubicBezTo>
                    <a:pt x="1111164" y="245753"/>
                    <a:pt x="1117342" y="259859"/>
                    <a:pt x="1128810" y="273126"/>
                  </a:cubicBezTo>
                  <a:close/>
                  <a:moveTo>
                    <a:pt x="949663" y="360332"/>
                  </a:moveTo>
                  <a:lnTo>
                    <a:pt x="1026369" y="354760"/>
                  </a:lnTo>
                  <a:lnTo>
                    <a:pt x="1093304" y="338522"/>
                  </a:lnTo>
                  <a:lnTo>
                    <a:pt x="1056646" y="308362"/>
                  </a:lnTo>
                  <a:cubicBezTo>
                    <a:pt x="1037965" y="284279"/>
                    <a:pt x="1027769" y="258265"/>
                    <a:pt x="1027769" y="231128"/>
                  </a:cubicBezTo>
                  <a:cubicBezTo>
                    <a:pt x="1027769" y="200113"/>
                    <a:pt x="1041086" y="170567"/>
                    <a:pt x="1065167" y="143693"/>
                  </a:cubicBezTo>
                  <a:lnTo>
                    <a:pt x="1107373" y="114145"/>
                  </a:lnTo>
                  <a:lnTo>
                    <a:pt x="1026369" y="94493"/>
                  </a:lnTo>
                  <a:cubicBezTo>
                    <a:pt x="979412" y="87347"/>
                    <a:pt x="927784" y="83395"/>
                    <a:pt x="873591" y="83395"/>
                  </a:cubicBezTo>
                  <a:cubicBezTo>
                    <a:pt x="765205" y="83395"/>
                    <a:pt x="667080" y="99203"/>
                    <a:pt x="596052" y="124761"/>
                  </a:cubicBezTo>
                  <a:lnTo>
                    <a:pt x="558839" y="144621"/>
                  </a:lnTo>
                  <a:lnTo>
                    <a:pt x="571803" y="145238"/>
                  </a:lnTo>
                  <a:cubicBezTo>
                    <a:pt x="726701" y="160200"/>
                    <a:pt x="854186" y="210682"/>
                    <a:pt x="914390" y="277867"/>
                  </a:cubicBezTo>
                  <a:close/>
                  <a:moveTo>
                    <a:pt x="868297" y="365474"/>
                  </a:moveTo>
                  <a:lnTo>
                    <a:pt x="868393" y="365302"/>
                  </a:lnTo>
                  <a:cubicBezTo>
                    <a:pt x="868393" y="306802"/>
                    <a:pt x="769546" y="256609"/>
                    <a:pt x="628672" y="235168"/>
                  </a:cubicBezTo>
                  <a:lnTo>
                    <a:pt x="481188" y="224454"/>
                  </a:lnTo>
                  <a:lnTo>
                    <a:pt x="481092" y="224627"/>
                  </a:lnTo>
                  <a:cubicBezTo>
                    <a:pt x="481092" y="283127"/>
                    <a:pt x="579939" y="333320"/>
                    <a:pt x="720813" y="354760"/>
                  </a:cubicBezTo>
                  <a:close/>
                  <a:moveTo>
                    <a:pt x="1442011" y="367881"/>
                  </a:moveTo>
                  <a:lnTo>
                    <a:pt x="1472588" y="296393"/>
                  </a:lnTo>
                  <a:cubicBezTo>
                    <a:pt x="1532792" y="229208"/>
                    <a:pt x="1660277" y="178726"/>
                    <a:pt x="1815175" y="163764"/>
                  </a:cubicBezTo>
                  <a:lnTo>
                    <a:pt x="1839899" y="162588"/>
                  </a:lnTo>
                  <a:lnTo>
                    <a:pt x="1781202" y="131262"/>
                  </a:lnTo>
                  <a:cubicBezTo>
                    <a:pt x="1710173" y="105704"/>
                    <a:pt x="1612049" y="89896"/>
                    <a:pt x="1503663" y="89896"/>
                  </a:cubicBezTo>
                  <a:cubicBezTo>
                    <a:pt x="1449470" y="89896"/>
                    <a:pt x="1397843" y="93848"/>
                    <a:pt x="1350885" y="100994"/>
                  </a:cubicBezTo>
                  <a:lnTo>
                    <a:pt x="1283674" y="117300"/>
                  </a:lnTo>
                  <a:lnTo>
                    <a:pt x="1312087" y="137192"/>
                  </a:lnTo>
                  <a:cubicBezTo>
                    <a:pt x="1336169" y="164066"/>
                    <a:pt x="1349485" y="193612"/>
                    <a:pt x="1349485" y="224627"/>
                  </a:cubicBezTo>
                  <a:cubicBezTo>
                    <a:pt x="1349485" y="255641"/>
                    <a:pt x="1336169" y="285188"/>
                    <a:pt x="1312087" y="312062"/>
                  </a:cubicBezTo>
                  <a:lnTo>
                    <a:pt x="1267739" y="343109"/>
                  </a:lnTo>
                  <a:lnTo>
                    <a:pt x="1350885" y="361261"/>
                  </a:lnTo>
                  <a:close/>
                  <a:moveTo>
                    <a:pt x="1525927" y="370742"/>
                  </a:moveTo>
                  <a:lnTo>
                    <a:pt x="1561763" y="368139"/>
                  </a:lnTo>
                  <a:lnTo>
                    <a:pt x="1652214" y="339354"/>
                  </a:lnTo>
                  <a:cubicBezTo>
                    <a:pt x="1676972" y="334411"/>
                    <a:pt x="1702962" y="330573"/>
                    <a:pt x="1729905" y="327971"/>
                  </a:cubicBezTo>
                  <a:lnTo>
                    <a:pt x="1792442" y="324995"/>
                  </a:lnTo>
                  <a:lnTo>
                    <a:pt x="1865318" y="286102"/>
                  </a:lnTo>
                  <a:lnTo>
                    <a:pt x="1888820" y="244213"/>
                  </a:lnTo>
                  <a:lnTo>
                    <a:pt x="1758306" y="253694"/>
                  </a:lnTo>
                  <a:cubicBezTo>
                    <a:pt x="1664390" y="267988"/>
                    <a:pt x="1589153" y="295060"/>
                    <a:pt x="1549430" y="328854"/>
                  </a:cubicBezTo>
                  <a:close/>
                  <a:moveTo>
                    <a:pt x="2207616" y="473557"/>
                  </a:moveTo>
                  <a:lnTo>
                    <a:pt x="2272739" y="438801"/>
                  </a:lnTo>
                  <a:cubicBezTo>
                    <a:pt x="2292600" y="421905"/>
                    <a:pt x="2303583" y="403328"/>
                    <a:pt x="2303583" y="383828"/>
                  </a:cubicBezTo>
                  <a:cubicBezTo>
                    <a:pt x="2303583" y="325328"/>
                    <a:pt x="2204736" y="275135"/>
                    <a:pt x="2063862" y="253694"/>
                  </a:cubicBezTo>
                  <a:lnTo>
                    <a:pt x="1972736" y="247075"/>
                  </a:lnTo>
                  <a:lnTo>
                    <a:pt x="1942159" y="318563"/>
                  </a:lnTo>
                  <a:lnTo>
                    <a:pt x="1925570" y="332196"/>
                  </a:lnTo>
                  <a:lnTo>
                    <a:pt x="1974423" y="339354"/>
                  </a:lnTo>
                  <a:cubicBezTo>
                    <a:pt x="2073457" y="359126"/>
                    <a:pt x="2152795" y="396574"/>
                    <a:pt x="2194683" y="443319"/>
                  </a:cubicBezTo>
                  <a:close/>
                  <a:moveTo>
                    <a:pt x="235719" y="474232"/>
                  </a:moveTo>
                  <a:lnTo>
                    <a:pt x="314153" y="419321"/>
                  </a:lnTo>
                  <a:cubicBezTo>
                    <a:pt x="351603" y="401645"/>
                    <a:pt x="396196" y="387340"/>
                    <a:pt x="445713" y="377454"/>
                  </a:cubicBezTo>
                  <a:lnTo>
                    <a:pt x="510338" y="367985"/>
                  </a:lnTo>
                  <a:lnTo>
                    <a:pt x="492240" y="359025"/>
                  </a:lnTo>
                  <a:cubicBezTo>
                    <a:pt x="469402" y="344610"/>
                    <a:pt x="450146" y="328858"/>
                    <a:pt x="435095" y="312062"/>
                  </a:cubicBezTo>
                  <a:lnTo>
                    <a:pt x="399822" y="229596"/>
                  </a:lnTo>
                  <a:lnTo>
                    <a:pt x="323116" y="235168"/>
                  </a:lnTo>
                  <a:cubicBezTo>
                    <a:pt x="182242" y="256609"/>
                    <a:pt x="83395" y="306802"/>
                    <a:pt x="83395" y="365302"/>
                  </a:cubicBezTo>
                  <a:cubicBezTo>
                    <a:pt x="83395" y="404302"/>
                    <a:pt x="127327" y="439610"/>
                    <a:pt x="198355" y="465168"/>
                  </a:cubicBezTo>
                  <a:close/>
                  <a:moveTo>
                    <a:pt x="475894" y="506534"/>
                  </a:moveTo>
                  <a:cubicBezTo>
                    <a:pt x="584279" y="506534"/>
                    <a:pt x="682404" y="490726"/>
                    <a:pt x="753432" y="465168"/>
                  </a:cubicBezTo>
                  <a:lnTo>
                    <a:pt x="776040" y="453102"/>
                  </a:lnTo>
                  <a:lnTo>
                    <a:pt x="739689" y="444283"/>
                  </a:lnTo>
                  <a:cubicBezTo>
                    <a:pt x="698850" y="438068"/>
                    <a:pt x="653949" y="434631"/>
                    <a:pt x="606817" y="434631"/>
                  </a:cubicBezTo>
                  <a:cubicBezTo>
                    <a:pt x="512553" y="434631"/>
                    <a:pt x="427213" y="448379"/>
                    <a:pt x="365439" y="470607"/>
                  </a:cubicBezTo>
                  <a:lnTo>
                    <a:pt x="320230" y="494735"/>
                  </a:lnTo>
                  <a:lnTo>
                    <a:pt x="323116" y="495435"/>
                  </a:lnTo>
                  <a:cubicBezTo>
                    <a:pt x="370073" y="502582"/>
                    <a:pt x="421701" y="506534"/>
                    <a:pt x="475894" y="506534"/>
                  </a:cubicBezTo>
                  <a:close/>
                  <a:moveTo>
                    <a:pt x="1401764" y="513902"/>
                  </a:moveTo>
                  <a:lnTo>
                    <a:pt x="1428171" y="452163"/>
                  </a:lnTo>
                  <a:lnTo>
                    <a:pt x="1407754" y="451191"/>
                  </a:lnTo>
                  <a:cubicBezTo>
                    <a:pt x="1353540" y="445955"/>
                    <a:pt x="1302684" y="436367"/>
                    <a:pt x="1256895" y="423235"/>
                  </a:cubicBezTo>
                  <a:lnTo>
                    <a:pt x="1184225" y="393538"/>
                  </a:lnTo>
                  <a:lnTo>
                    <a:pt x="1139668" y="410891"/>
                  </a:lnTo>
                  <a:cubicBezTo>
                    <a:pt x="1089033" y="427038"/>
                    <a:pt x="1031460" y="438706"/>
                    <a:pt x="969500" y="444690"/>
                  </a:cubicBezTo>
                  <a:lnTo>
                    <a:pt x="937869" y="446195"/>
                  </a:lnTo>
                  <a:lnTo>
                    <a:pt x="988183" y="481419"/>
                  </a:lnTo>
                  <a:lnTo>
                    <a:pt x="999464" y="507795"/>
                  </a:lnTo>
                  <a:lnTo>
                    <a:pt x="1029914" y="498105"/>
                  </a:lnTo>
                  <a:cubicBezTo>
                    <a:pt x="1079431" y="488219"/>
                    <a:pt x="1133872" y="482752"/>
                    <a:pt x="1191018" y="482752"/>
                  </a:cubicBezTo>
                  <a:cubicBezTo>
                    <a:pt x="1248165" y="482752"/>
                    <a:pt x="1302606" y="488219"/>
                    <a:pt x="1352123" y="498105"/>
                  </a:cubicBezTo>
                  <a:close/>
                  <a:moveTo>
                    <a:pt x="1911084" y="525060"/>
                  </a:moveTo>
                  <a:cubicBezTo>
                    <a:pt x="1965277" y="525060"/>
                    <a:pt x="2016905" y="521108"/>
                    <a:pt x="2063862" y="513961"/>
                  </a:cubicBezTo>
                  <a:lnTo>
                    <a:pt x="2141130" y="495216"/>
                  </a:lnTo>
                  <a:lnTo>
                    <a:pt x="2127851" y="471550"/>
                  </a:lnTo>
                  <a:cubicBezTo>
                    <a:pt x="2093304" y="442160"/>
                    <a:pt x="2027869" y="418614"/>
                    <a:pt x="1946190" y="406183"/>
                  </a:cubicBezTo>
                  <a:lnTo>
                    <a:pt x="1821231" y="397106"/>
                  </a:lnTo>
                  <a:lnTo>
                    <a:pt x="1806376" y="404461"/>
                  </a:lnTo>
                  <a:cubicBezTo>
                    <a:pt x="1747617" y="427350"/>
                    <a:pt x="1677021" y="443710"/>
                    <a:pt x="1599572" y="451191"/>
                  </a:cubicBezTo>
                  <a:lnTo>
                    <a:pt x="1574849" y="452368"/>
                  </a:lnTo>
                  <a:lnTo>
                    <a:pt x="1633546" y="483694"/>
                  </a:lnTo>
                  <a:cubicBezTo>
                    <a:pt x="1704574" y="509252"/>
                    <a:pt x="1802699" y="525060"/>
                    <a:pt x="1911084" y="525060"/>
                  </a:cubicBezTo>
                  <a:close/>
                  <a:moveTo>
                    <a:pt x="1813317" y="642193"/>
                  </a:moveTo>
                  <a:cubicBezTo>
                    <a:pt x="1907581" y="642193"/>
                    <a:pt x="1992921" y="628445"/>
                    <a:pt x="2054695" y="606217"/>
                  </a:cubicBezTo>
                  <a:lnTo>
                    <a:pt x="2078753" y="593377"/>
                  </a:lnTo>
                  <a:lnTo>
                    <a:pt x="2006993" y="603892"/>
                  </a:lnTo>
                  <a:cubicBezTo>
                    <a:pt x="1976014" y="606884"/>
                    <a:pt x="1943938" y="608455"/>
                    <a:pt x="1911084" y="608455"/>
                  </a:cubicBezTo>
                  <a:cubicBezTo>
                    <a:pt x="1763243" y="608455"/>
                    <a:pt x="1631147" y="576635"/>
                    <a:pt x="1543861" y="526712"/>
                  </a:cubicBezTo>
                  <a:lnTo>
                    <a:pt x="1490936" y="485537"/>
                  </a:lnTo>
                  <a:lnTo>
                    <a:pt x="1471957" y="519362"/>
                  </a:lnTo>
                  <a:lnTo>
                    <a:pt x="1483486" y="539909"/>
                  </a:lnTo>
                  <a:lnTo>
                    <a:pt x="1483683" y="539972"/>
                  </a:lnTo>
                  <a:cubicBezTo>
                    <a:pt x="1521132" y="557649"/>
                    <a:pt x="1551439" y="578697"/>
                    <a:pt x="1572383" y="602069"/>
                  </a:cubicBezTo>
                  <a:lnTo>
                    <a:pt x="1574413" y="606817"/>
                  </a:lnTo>
                  <a:lnTo>
                    <a:pt x="1680444" y="632541"/>
                  </a:lnTo>
                  <a:cubicBezTo>
                    <a:pt x="1721284" y="638756"/>
                    <a:pt x="1766185" y="642193"/>
                    <a:pt x="1813317" y="642193"/>
                  </a:cubicBezTo>
                  <a:close/>
                  <a:moveTo>
                    <a:pt x="606817" y="680293"/>
                  </a:moveTo>
                  <a:cubicBezTo>
                    <a:pt x="653949" y="680293"/>
                    <a:pt x="698850" y="676856"/>
                    <a:pt x="739689" y="670641"/>
                  </a:cubicBezTo>
                  <a:lnTo>
                    <a:pt x="785029" y="659641"/>
                  </a:lnTo>
                  <a:lnTo>
                    <a:pt x="809654" y="602069"/>
                  </a:lnTo>
                  <a:cubicBezTo>
                    <a:pt x="830598" y="578697"/>
                    <a:pt x="860904" y="557649"/>
                    <a:pt x="898354" y="539972"/>
                  </a:cubicBezTo>
                  <a:lnTo>
                    <a:pt x="932302" y="529168"/>
                  </a:lnTo>
                  <a:lnTo>
                    <a:pt x="921352" y="509651"/>
                  </a:lnTo>
                  <a:lnTo>
                    <a:pt x="873833" y="484290"/>
                  </a:lnTo>
                  <a:lnTo>
                    <a:pt x="843117" y="508186"/>
                  </a:lnTo>
                  <a:cubicBezTo>
                    <a:pt x="755831" y="558109"/>
                    <a:pt x="623735" y="589929"/>
                    <a:pt x="475894" y="589929"/>
                  </a:cubicBezTo>
                  <a:cubicBezTo>
                    <a:pt x="410187" y="589929"/>
                    <a:pt x="347590" y="583644"/>
                    <a:pt x="290654" y="572277"/>
                  </a:cubicBezTo>
                  <a:lnTo>
                    <a:pt x="270934" y="567225"/>
                  </a:lnTo>
                  <a:lnTo>
                    <a:pt x="292282" y="605274"/>
                  </a:lnTo>
                  <a:cubicBezTo>
                    <a:pt x="344104" y="649360"/>
                    <a:pt x="465421" y="680293"/>
                    <a:pt x="606817" y="680293"/>
                  </a:cubicBezTo>
                  <a:close/>
                  <a:moveTo>
                    <a:pt x="1191017" y="800943"/>
                  </a:moveTo>
                  <a:cubicBezTo>
                    <a:pt x="1379545" y="800943"/>
                    <a:pt x="1532377" y="745950"/>
                    <a:pt x="1532377" y="678112"/>
                  </a:cubicBezTo>
                  <a:lnTo>
                    <a:pt x="1520848" y="657564"/>
                  </a:lnTo>
                  <a:lnTo>
                    <a:pt x="1520654" y="657502"/>
                  </a:lnTo>
                  <a:cubicBezTo>
                    <a:pt x="1483204" y="639826"/>
                    <a:pt x="1452898" y="618778"/>
                    <a:pt x="1431954" y="595405"/>
                  </a:cubicBezTo>
                  <a:lnTo>
                    <a:pt x="1429923" y="590658"/>
                  </a:lnTo>
                  <a:lnTo>
                    <a:pt x="1323890" y="564934"/>
                  </a:lnTo>
                  <a:cubicBezTo>
                    <a:pt x="1283050" y="558718"/>
                    <a:pt x="1238149" y="555281"/>
                    <a:pt x="1191017" y="555281"/>
                  </a:cubicBezTo>
                  <a:cubicBezTo>
                    <a:pt x="1143885" y="555281"/>
                    <a:pt x="1098984" y="558718"/>
                    <a:pt x="1058144" y="564934"/>
                  </a:cubicBezTo>
                  <a:lnTo>
                    <a:pt x="1012808" y="575933"/>
                  </a:lnTo>
                  <a:lnTo>
                    <a:pt x="988183" y="633505"/>
                  </a:lnTo>
                  <a:cubicBezTo>
                    <a:pt x="967239" y="656878"/>
                    <a:pt x="936932" y="677926"/>
                    <a:pt x="899483" y="695602"/>
                  </a:cubicBezTo>
                  <a:lnTo>
                    <a:pt x="865533" y="706407"/>
                  </a:lnTo>
                  <a:lnTo>
                    <a:pt x="876483" y="725924"/>
                  </a:lnTo>
                  <a:cubicBezTo>
                    <a:pt x="928304" y="770010"/>
                    <a:pt x="1049621" y="800943"/>
                    <a:pt x="1191017" y="800943"/>
                  </a:cubicBezTo>
                  <a:close/>
                  <a:moveTo>
                    <a:pt x="1191018" y="873472"/>
                  </a:moveTo>
                  <a:cubicBezTo>
                    <a:pt x="1019579" y="873472"/>
                    <a:pt x="872486" y="824273"/>
                    <a:pt x="809654" y="754155"/>
                  </a:cubicBezTo>
                  <a:lnTo>
                    <a:pt x="798372" y="727780"/>
                  </a:lnTo>
                  <a:lnTo>
                    <a:pt x="767922" y="737470"/>
                  </a:lnTo>
                  <a:cubicBezTo>
                    <a:pt x="718405" y="747356"/>
                    <a:pt x="663964" y="752822"/>
                    <a:pt x="606818" y="752822"/>
                  </a:cubicBezTo>
                  <a:cubicBezTo>
                    <a:pt x="378233" y="752822"/>
                    <a:pt x="192928" y="665356"/>
                    <a:pt x="192928" y="557462"/>
                  </a:cubicBezTo>
                  <a:lnTo>
                    <a:pt x="197501" y="546770"/>
                  </a:lnTo>
                  <a:lnTo>
                    <a:pt x="139386" y="524137"/>
                  </a:lnTo>
                  <a:cubicBezTo>
                    <a:pt x="53266" y="483488"/>
                    <a:pt x="0" y="427331"/>
                    <a:pt x="0" y="365302"/>
                  </a:cubicBezTo>
                  <a:cubicBezTo>
                    <a:pt x="0" y="256751"/>
                    <a:pt x="163128" y="166184"/>
                    <a:pt x="379985" y="145238"/>
                  </a:cubicBezTo>
                  <a:lnTo>
                    <a:pt x="432727" y="142729"/>
                  </a:lnTo>
                  <a:lnTo>
                    <a:pt x="435095" y="137192"/>
                  </a:lnTo>
                  <a:cubicBezTo>
                    <a:pt x="507340" y="56570"/>
                    <a:pt x="676469" y="0"/>
                    <a:pt x="873591" y="0"/>
                  </a:cubicBezTo>
                  <a:cubicBezTo>
                    <a:pt x="972152" y="0"/>
                    <a:pt x="1063715" y="14142"/>
                    <a:pt x="1139668" y="38363"/>
                  </a:cubicBezTo>
                  <a:lnTo>
                    <a:pt x="1196974" y="60680"/>
                  </a:lnTo>
                  <a:lnTo>
                    <a:pt x="1237586" y="44864"/>
                  </a:lnTo>
                  <a:cubicBezTo>
                    <a:pt x="1313540" y="20643"/>
                    <a:pt x="1405102" y="6501"/>
                    <a:pt x="1503663" y="6501"/>
                  </a:cubicBezTo>
                  <a:cubicBezTo>
                    <a:pt x="1700785" y="6501"/>
                    <a:pt x="1869914" y="63071"/>
                    <a:pt x="1942159" y="143693"/>
                  </a:cubicBezTo>
                  <a:lnTo>
                    <a:pt x="1949576" y="161032"/>
                  </a:lnTo>
                  <a:lnTo>
                    <a:pt x="2006993" y="163764"/>
                  </a:lnTo>
                  <a:cubicBezTo>
                    <a:pt x="2223850" y="184710"/>
                    <a:pt x="2386978" y="275277"/>
                    <a:pt x="2386978" y="383828"/>
                  </a:cubicBezTo>
                  <a:cubicBezTo>
                    <a:pt x="2386978" y="445857"/>
                    <a:pt x="2333712" y="502014"/>
                    <a:pt x="2247592" y="542663"/>
                  </a:cubicBezTo>
                  <a:lnTo>
                    <a:pt x="2211176" y="556846"/>
                  </a:lnTo>
                  <a:lnTo>
                    <a:pt x="2194683" y="595405"/>
                  </a:lnTo>
                  <a:cubicBezTo>
                    <a:pt x="2131851" y="665523"/>
                    <a:pt x="1984757" y="714722"/>
                    <a:pt x="1813318" y="714722"/>
                  </a:cubicBezTo>
                  <a:cubicBezTo>
                    <a:pt x="1756172" y="714722"/>
                    <a:pt x="1701731" y="709256"/>
                    <a:pt x="1652214" y="699370"/>
                  </a:cubicBezTo>
                  <a:lnTo>
                    <a:pt x="1602573" y="683572"/>
                  </a:lnTo>
                  <a:lnTo>
                    <a:pt x="1572383" y="754155"/>
                  </a:lnTo>
                  <a:cubicBezTo>
                    <a:pt x="1509551" y="824273"/>
                    <a:pt x="1362457" y="873472"/>
                    <a:pt x="1191018" y="873472"/>
                  </a:cubicBezTo>
                  <a:close/>
                </a:path>
              </a:pathLst>
            </a:cu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2" name="円: 塗りつぶしなし 391">
              <a:extLst>
                <a:ext uri="{FF2B5EF4-FFF2-40B4-BE49-F238E27FC236}">
                  <a16:creationId xmlns:a16="http://schemas.microsoft.com/office/drawing/2014/main" id="{61FBE369-8253-44FE-8607-585720E1519D}"/>
                </a:ext>
              </a:extLst>
            </p:cNvPr>
            <p:cNvSpPr/>
            <p:nvPr/>
          </p:nvSpPr>
          <p:spPr>
            <a:xfrm rot="10800000">
              <a:off x="6431430" y="46101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3" name="円: 塗りつぶしなし 392">
              <a:extLst>
                <a:ext uri="{FF2B5EF4-FFF2-40B4-BE49-F238E27FC236}">
                  <a16:creationId xmlns:a16="http://schemas.microsoft.com/office/drawing/2014/main" id="{14B950EE-789B-4FAD-A225-E0861DB7680A}"/>
                </a:ext>
              </a:extLst>
            </p:cNvPr>
            <p:cNvSpPr/>
            <p:nvPr/>
          </p:nvSpPr>
          <p:spPr>
            <a:xfrm rot="10800000">
              <a:off x="6552080" y="48323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4" name="円: 塗りつぶしなし 393">
              <a:extLst>
                <a:ext uri="{FF2B5EF4-FFF2-40B4-BE49-F238E27FC236}">
                  <a16:creationId xmlns:a16="http://schemas.microsoft.com/office/drawing/2014/main" id="{CD1E27F3-D86B-4C17-B67F-EDAE81DA7FC3}"/>
                </a:ext>
              </a:extLst>
            </p:cNvPr>
            <p:cNvSpPr/>
            <p:nvPr/>
          </p:nvSpPr>
          <p:spPr>
            <a:xfrm rot="10800000">
              <a:off x="7676030" y="4743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5" name="円: 塗りつぶしなし 394">
              <a:extLst>
                <a:ext uri="{FF2B5EF4-FFF2-40B4-BE49-F238E27FC236}">
                  <a16:creationId xmlns:a16="http://schemas.microsoft.com/office/drawing/2014/main" id="{E60ABA6D-352B-4340-AFD8-286B1011B728}"/>
                </a:ext>
              </a:extLst>
            </p:cNvPr>
            <p:cNvSpPr/>
            <p:nvPr/>
          </p:nvSpPr>
          <p:spPr>
            <a:xfrm rot="10800000">
              <a:off x="7371230" y="46228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6" name="円: 塗りつぶしなし 395">
              <a:extLst>
                <a:ext uri="{FF2B5EF4-FFF2-40B4-BE49-F238E27FC236}">
                  <a16:creationId xmlns:a16="http://schemas.microsoft.com/office/drawing/2014/main" id="{C61A4CCF-45F5-4191-A045-9C8CFFBB30D0}"/>
                </a:ext>
              </a:extLst>
            </p:cNvPr>
            <p:cNvSpPr/>
            <p:nvPr/>
          </p:nvSpPr>
          <p:spPr>
            <a:xfrm rot="10800000">
              <a:off x="7193430" y="4933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7" name="円: 塗りつぶしなし 396">
              <a:extLst>
                <a:ext uri="{FF2B5EF4-FFF2-40B4-BE49-F238E27FC236}">
                  <a16:creationId xmlns:a16="http://schemas.microsoft.com/office/drawing/2014/main" id="{A5AEA04F-72D7-466A-806F-88B8720F7B60}"/>
                </a:ext>
              </a:extLst>
            </p:cNvPr>
            <p:cNvSpPr/>
            <p:nvPr/>
          </p:nvSpPr>
          <p:spPr>
            <a:xfrm rot="10800000">
              <a:off x="6939430" y="45212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8" name="円: 塗りつぶしなし 397">
              <a:extLst>
                <a:ext uri="{FF2B5EF4-FFF2-40B4-BE49-F238E27FC236}">
                  <a16:creationId xmlns:a16="http://schemas.microsoft.com/office/drawing/2014/main" id="{69701F66-7AD6-4EEA-8EC7-0F201EC93A7A}"/>
                </a:ext>
              </a:extLst>
            </p:cNvPr>
            <p:cNvSpPr/>
            <p:nvPr/>
          </p:nvSpPr>
          <p:spPr>
            <a:xfrm rot="10800000">
              <a:off x="6952130" y="46990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399" name="円: 塗りつぶしなし 398">
              <a:extLst>
                <a:ext uri="{FF2B5EF4-FFF2-40B4-BE49-F238E27FC236}">
                  <a16:creationId xmlns:a16="http://schemas.microsoft.com/office/drawing/2014/main" id="{1BB0C766-ECA1-4B7A-B3A2-FDFC3C2370D9}"/>
                </a:ext>
              </a:extLst>
            </p:cNvPr>
            <p:cNvSpPr/>
            <p:nvPr/>
          </p:nvSpPr>
          <p:spPr>
            <a:xfrm rot="10800000">
              <a:off x="6615580" y="44513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0" name="円: 塗りつぶしなし 399">
              <a:extLst>
                <a:ext uri="{FF2B5EF4-FFF2-40B4-BE49-F238E27FC236}">
                  <a16:creationId xmlns:a16="http://schemas.microsoft.com/office/drawing/2014/main" id="{D5B0B7B2-14CA-430A-8733-CBBC030B8341}"/>
                </a:ext>
              </a:extLst>
            </p:cNvPr>
            <p:cNvSpPr/>
            <p:nvPr/>
          </p:nvSpPr>
          <p:spPr>
            <a:xfrm rot="10800000">
              <a:off x="6145680" y="46101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1" name="円: 塗りつぶしなし 400">
              <a:extLst>
                <a:ext uri="{FF2B5EF4-FFF2-40B4-BE49-F238E27FC236}">
                  <a16:creationId xmlns:a16="http://schemas.microsoft.com/office/drawing/2014/main" id="{4715EE01-4919-4604-91A0-60778A070804}"/>
                </a:ext>
              </a:extLst>
            </p:cNvPr>
            <p:cNvSpPr/>
            <p:nvPr/>
          </p:nvSpPr>
          <p:spPr>
            <a:xfrm rot="10800000">
              <a:off x="6736230" y="4997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2" name="円: 塗りつぶしなし 401">
              <a:extLst>
                <a:ext uri="{FF2B5EF4-FFF2-40B4-BE49-F238E27FC236}">
                  <a16:creationId xmlns:a16="http://schemas.microsoft.com/office/drawing/2014/main" id="{9F25A672-8A83-4294-AB07-E32C32FC75DA}"/>
                </a:ext>
              </a:extLst>
            </p:cNvPr>
            <p:cNvSpPr/>
            <p:nvPr/>
          </p:nvSpPr>
          <p:spPr>
            <a:xfrm rot="10800000">
              <a:off x="7701430" y="48958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3" name="円: 塗りつぶしなし 402">
              <a:extLst>
                <a:ext uri="{FF2B5EF4-FFF2-40B4-BE49-F238E27FC236}">
                  <a16:creationId xmlns:a16="http://schemas.microsoft.com/office/drawing/2014/main" id="{3FE9E672-B19E-413E-9CB1-1F813BC27794}"/>
                </a:ext>
              </a:extLst>
            </p:cNvPr>
            <p:cNvSpPr/>
            <p:nvPr/>
          </p:nvSpPr>
          <p:spPr>
            <a:xfrm rot="10800000">
              <a:off x="7498230" y="45148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4" name="円: 塗りつぶしなし 403">
              <a:extLst>
                <a:ext uri="{FF2B5EF4-FFF2-40B4-BE49-F238E27FC236}">
                  <a16:creationId xmlns:a16="http://schemas.microsoft.com/office/drawing/2014/main" id="{E1330B66-BE8B-4FA2-A387-8F93E35D5478}"/>
                </a:ext>
              </a:extLst>
            </p:cNvPr>
            <p:cNvSpPr/>
            <p:nvPr/>
          </p:nvSpPr>
          <p:spPr>
            <a:xfrm rot="10800000">
              <a:off x="7917330" y="4679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5" name="円: 塗りつぶしなし 404">
              <a:extLst>
                <a:ext uri="{FF2B5EF4-FFF2-40B4-BE49-F238E27FC236}">
                  <a16:creationId xmlns:a16="http://schemas.microsoft.com/office/drawing/2014/main" id="{BAC56DD6-9125-4628-9631-952EF220816B}"/>
                </a:ext>
              </a:extLst>
            </p:cNvPr>
            <p:cNvSpPr/>
            <p:nvPr/>
          </p:nvSpPr>
          <p:spPr>
            <a:xfrm rot="10800000">
              <a:off x="5955180" y="46799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6" name="円: 塗りつぶしなし 405">
              <a:extLst>
                <a:ext uri="{FF2B5EF4-FFF2-40B4-BE49-F238E27FC236}">
                  <a16:creationId xmlns:a16="http://schemas.microsoft.com/office/drawing/2014/main" id="{1270F871-3F07-4694-97AD-1ED22AA6EDC6}"/>
                </a:ext>
              </a:extLst>
            </p:cNvPr>
            <p:cNvSpPr/>
            <p:nvPr/>
          </p:nvSpPr>
          <p:spPr>
            <a:xfrm rot="10800000">
              <a:off x="6323480" y="4489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7" name="円: 塗りつぶしなし 406">
              <a:extLst>
                <a:ext uri="{FF2B5EF4-FFF2-40B4-BE49-F238E27FC236}">
                  <a16:creationId xmlns:a16="http://schemas.microsoft.com/office/drawing/2014/main" id="{F843A6EF-5000-4322-9A25-1B2B91B00880}"/>
                </a:ext>
              </a:extLst>
            </p:cNvPr>
            <p:cNvSpPr/>
            <p:nvPr/>
          </p:nvSpPr>
          <p:spPr>
            <a:xfrm rot="10800000">
              <a:off x="7021980" y="443230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8" name="円: 塗りつぶしなし 407">
              <a:extLst>
                <a:ext uri="{FF2B5EF4-FFF2-40B4-BE49-F238E27FC236}">
                  <a16:creationId xmlns:a16="http://schemas.microsoft.com/office/drawing/2014/main" id="{F7F7692B-5FDC-4229-A549-95655E6F3112}"/>
                </a:ext>
              </a:extLst>
            </p:cNvPr>
            <p:cNvSpPr/>
            <p:nvPr/>
          </p:nvSpPr>
          <p:spPr>
            <a:xfrm rot="10800000">
              <a:off x="7688730" y="44894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09" name="円: 塗りつぶしなし 408">
              <a:extLst>
                <a:ext uri="{FF2B5EF4-FFF2-40B4-BE49-F238E27FC236}">
                  <a16:creationId xmlns:a16="http://schemas.microsoft.com/office/drawing/2014/main" id="{BE1BD237-9481-4DCC-9B17-A11E1F494296}"/>
                </a:ext>
              </a:extLst>
            </p:cNvPr>
            <p:cNvSpPr/>
            <p:nvPr/>
          </p:nvSpPr>
          <p:spPr>
            <a:xfrm rot="10800000">
              <a:off x="7225180" y="4883150"/>
              <a:ext cx="712320" cy="367230"/>
            </a:xfrm>
            <a:prstGeom prst="donut">
              <a:avLst>
                <a:gd name="adj" fmla="val 18563"/>
              </a:avLst>
            </a:prstGeom>
            <a:pattFill prst="smConfetti">
              <a:fgClr>
                <a:sysClr val="window" lastClr="FFFFFF">
                  <a:lumMod val="50000"/>
                </a:sysClr>
              </a:fgClr>
              <a:bgClr>
                <a:sysClr val="window" lastClr="FFFFFF">
                  <a:lumMod val="95000"/>
                </a:sysClr>
              </a:bgClr>
            </a:pattFill>
            <a:ln w="6350" cap="flat" cmpd="sng" algn="ctr">
              <a:solidFill>
                <a:srgbClr val="ED7D31">
                  <a:lumMod val="75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EAD45522-7B9F-45BE-88AB-AB1E18645535}"/>
                </a:ext>
              </a:extLst>
            </p:cNvPr>
            <p:cNvGrpSpPr/>
            <p:nvPr/>
          </p:nvGrpSpPr>
          <p:grpSpPr>
            <a:xfrm>
              <a:off x="6102722" y="4460394"/>
              <a:ext cx="2385733" cy="758191"/>
              <a:chOff x="6135966" y="5939984"/>
              <a:chExt cx="2385733" cy="758191"/>
            </a:xfrm>
          </p:grpSpPr>
          <p:sp>
            <p:nvSpPr>
              <p:cNvPr id="411" name="フリーフォーム: 図形 410">
                <a:extLst>
                  <a:ext uri="{FF2B5EF4-FFF2-40B4-BE49-F238E27FC236}">
                    <a16:creationId xmlns:a16="http://schemas.microsoft.com/office/drawing/2014/main" id="{189212E2-D082-46A6-B3F9-899BE4BC3D38}"/>
                  </a:ext>
                </a:extLst>
              </p:cNvPr>
              <p:cNvSpPr/>
              <p:nvPr/>
            </p:nvSpPr>
            <p:spPr>
              <a:xfrm>
                <a:off x="6135966" y="6086123"/>
                <a:ext cx="613476" cy="503557"/>
              </a:xfrm>
              <a:custGeom>
                <a:avLst/>
                <a:gdLst>
                  <a:gd name="connsiteX0" fmla="*/ 423624 w 747298"/>
                  <a:gd name="connsiteY0" fmla="*/ 559 h 613402"/>
                  <a:gd name="connsiteX1" fmla="*/ 449169 w 747298"/>
                  <a:gd name="connsiteY1" fmla="*/ 4219 h 613402"/>
                  <a:gd name="connsiteX2" fmla="*/ 469006 w 747298"/>
                  <a:gd name="connsiteY2" fmla="*/ 21687 h 613402"/>
                  <a:gd name="connsiteX3" fmla="*/ 469598 w 747298"/>
                  <a:gd name="connsiteY3" fmla="*/ 22209 h 613402"/>
                  <a:gd name="connsiteX4" fmla="*/ 532976 w 747298"/>
                  <a:gd name="connsiteY4" fmla="*/ 5210 h 613402"/>
                  <a:gd name="connsiteX5" fmla="*/ 565116 w 747298"/>
                  <a:gd name="connsiteY5" fmla="*/ 51584 h 613402"/>
                  <a:gd name="connsiteX6" fmla="*/ 565293 w 747298"/>
                  <a:gd name="connsiteY6" fmla="*/ 51698 h 613402"/>
                  <a:gd name="connsiteX7" fmla="*/ 590669 w 747298"/>
                  <a:gd name="connsiteY7" fmla="*/ 68115 h 613402"/>
                  <a:gd name="connsiteX8" fmla="*/ 606362 w 747298"/>
                  <a:gd name="connsiteY8" fmla="*/ 96591 h 613402"/>
                  <a:gd name="connsiteX9" fmla="*/ 606063 w 747298"/>
                  <a:gd name="connsiteY9" fmla="*/ 104482 h 613402"/>
                  <a:gd name="connsiteX10" fmla="*/ 625839 w 747298"/>
                  <a:gd name="connsiteY10" fmla="*/ 90636 h 613402"/>
                  <a:gd name="connsiteX11" fmla="*/ 659976 w 747298"/>
                  <a:gd name="connsiteY11" fmla="*/ 94110 h 613402"/>
                  <a:gd name="connsiteX12" fmla="*/ 692116 w 747298"/>
                  <a:gd name="connsiteY12" fmla="*/ 140484 h 613402"/>
                  <a:gd name="connsiteX13" fmla="*/ 692293 w 747298"/>
                  <a:gd name="connsiteY13" fmla="*/ 140599 h 613402"/>
                  <a:gd name="connsiteX14" fmla="*/ 717669 w 747298"/>
                  <a:gd name="connsiteY14" fmla="*/ 157015 h 613402"/>
                  <a:gd name="connsiteX15" fmla="*/ 733362 w 747298"/>
                  <a:gd name="connsiteY15" fmla="*/ 185491 h 613402"/>
                  <a:gd name="connsiteX16" fmla="*/ 731516 w 747298"/>
                  <a:gd name="connsiteY16" fmla="*/ 234295 h 613402"/>
                  <a:gd name="connsiteX17" fmla="*/ 745002 w 747298"/>
                  <a:gd name="connsiteY17" fmla="*/ 308914 h 613402"/>
                  <a:gd name="connsiteX18" fmla="*/ 703574 w 747298"/>
                  <a:gd name="connsiteY18" fmla="*/ 366752 h 613402"/>
                  <a:gd name="connsiteX19" fmla="*/ 695436 w 747298"/>
                  <a:gd name="connsiteY19" fmla="*/ 369551 h 613402"/>
                  <a:gd name="connsiteX20" fmla="*/ 701260 w 747298"/>
                  <a:gd name="connsiteY20" fmla="*/ 384132 h 613402"/>
                  <a:gd name="connsiteX21" fmla="*/ 700552 w 747298"/>
                  <a:gd name="connsiteY21" fmla="*/ 423215 h 613402"/>
                  <a:gd name="connsiteX22" fmla="*/ 637377 w 747298"/>
                  <a:gd name="connsiteY22" fmla="*/ 488533 h 613402"/>
                  <a:gd name="connsiteX23" fmla="*/ 614761 w 747298"/>
                  <a:gd name="connsiteY23" fmla="*/ 544502 h 613402"/>
                  <a:gd name="connsiteX24" fmla="*/ 537762 w 747298"/>
                  <a:gd name="connsiteY24" fmla="*/ 551279 h 613402"/>
                  <a:gd name="connsiteX25" fmla="*/ 482736 w 747298"/>
                  <a:gd name="connsiteY25" fmla="*/ 610988 h 613402"/>
                  <a:gd name="connsiteX26" fmla="*/ 401831 w 747298"/>
                  <a:gd name="connsiteY26" fmla="*/ 574542 h 613402"/>
                  <a:gd name="connsiteX27" fmla="*/ 281649 w 747298"/>
                  <a:gd name="connsiteY27" fmla="*/ 538532 h 613402"/>
                  <a:gd name="connsiteX28" fmla="*/ 248816 w 747298"/>
                  <a:gd name="connsiteY28" fmla="*/ 529569 h 613402"/>
                  <a:gd name="connsiteX29" fmla="*/ 235953 w 747298"/>
                  <a:gd name="connsiteY29" fmla="*/ 509571 h 613402"/>
                  <a:gd name="connsiteX30" fmla="*/ 221414 w 747298"/>
                  <a:gd name="connsiteY30" fmla="*/ 505779 h 613402"/>
                  <a:gd name="connsiteX31" fmla="*/ 185930 w 747298"/>
                  <a:gd name="connsiteY31" fmla="*/ 472942 h 613402"/>
                  <a:gd name="connsiteX32" fmla="*/ 65749 w 747298"/>
                  <a:gd name="connsiteY32" fmla="*/ 436932 h 613402"/>
                  <a:gd name="connsiteX33" fmla="*/ 12907 w 747298"/>
                  <a:gd name="connsiteY33" fmla="*/ 396861 h 613402"/>
                  <a:gd name="connsiteX34" fmla="*/ 24198 w 747298"/>
                  <a:gd name="connsiteY34" fmla="*/ 342770 h 613402"/>
                  <a:gd name="connsiteX35" fmla="*/ 355 w 747298"/>
                  <a:gd name="connsiteY35" fmla="*/ 287275 h 613402"/>
                  <a:gd name="connsiteX36" fmla="*/ 43898 w 747298"/>
                  <a:gd name="connsiteY36" fmla="*/ 237950 h 613402"/>
                  <a:gd name="connsiteX37" fmla="*/ 44315 w 747298"/>
                  <a:gd name="connsiteY37" fmla="*/ 236649 h 613402"/>
                  <a:gd name="connsiteX38" fmla="*/ 63711 w 747298"/>
                  <a:gd name="connsiteY38" fmla="*/ 165817 h 613402"/>
                  <a:gd name="connsiteX39" fmla="*/ 133715 w 747298"/>
                  <a:gd name="connsiteY39" fmla="*/ 139168 h 613402"/>
                  <a:gd name="connsiteX40" fmla="*/ 155102 w 747298"/>
                  <a:gd name="connsiteY40" fmla="*/ 148360 h 613402"/>
                  <a:gd name="connsiteX41" fmla="*/ 161889 w 747298"/>
                  <a:gd name="connsiteY41" fmla="*/ 144679 h 613402"/>
                  <a:gd name="connsiteX42" fmla="*/ 176855 w 747298"/>
                  <a:gd name="connsiteY42" fmla="*/ 125268 h 613402"/>
                  <a:gd name="connsiteX43" fmla="*/ 178451 w 747298"/>
                  <a:gd name="connsiteY43" fmla="*/ 124418 h 613402"/>
                  <a:gd name="connsiteX44" fmla="*/ 180469 w 747298"/>
                  <a:gd name="connsiteY44" fmla="*/ 97145 h 613402"/>
                  <a:gd name="connsiteX45" fmla="*/ 197061 w 747298"/>
                  <a:gd name="connsiteY45" fmla="*/ 64216 h 613402"/>
                  <a:gd name="connsiteX46" fmla="*/ 291419 w 747298"/>
                  <a:gd name="connsiteY46" fmla="*/ 48034 h 613402"/>
                  <a:gd name="connsiteX47" fmla="*/ 291440 w 747298"/>
                  <a:gd name="connsiteY47" fmla="*/ 48007 h 613402"/>
                  <a:gd name="connsiteX48" fmla="*/ 310205 w 747298"/>
                  <a:gd name="connsiteY48" fmla="*/ 23668 h 613402"/>
                  <a:gd name="connsiteX49" fmla="*/ 386554 w 747298"/>
                  <a:gd name="connsiteY49" fmla="*/ 31235 h 613402"/>
                  <a:gd name="connsiteX50" fmla="*/ 386893 w 747298"/>
                  <a:gd name="connsiteY50" fmla="*/ 30777 h 613402"/>
                  <a:gd name="connsiteX51" fmla="*/ 401796 w 747298"/>
                  <a:gd name="connsiteY51" fmla="*/ 10647 h 613402"/>
                  <a:gd name="connsiteX52" fmla="*/ 423624 w 747298"/>
                  <a:gd name="connsiteY52" fmla="*/ 559 h 61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47298" h="613402">
                    <a:moveTo>
                      <a:pt x="423624" y="559"/>
                    </a:moveTo>
                    <a:cubicBezTo>
                      <a:pt x="432427" y="-874"/>
                      <a:pt x="441224" y="478"/>
                      <a:pt x="449169" y="4219"/>
                    </a:cubicBezTo>
                    <a:lnTo>
                      <a:pt x="469006" y="21687"/>
                    </a:lnTo>
                    <a:lnTo>
                      <a:pt x="469598" y="22209"/>
                    </a:lnTo>
                    <a:cubicBezTo>
                      <a:pt x="485156" y="1195"/>
                      <a:pt x="510890" y="-5705"/>
                      <a:pt x="532976" y="5210"/>
                    </a:cubicBezTo>
                    <a:cubicBezTo>
                      <a:pt x="549806" y="13524"/>
                      <a:pt x="561874" y="30931"/>
                      <a:pt x="565116" y="51584"/>
                    </a:cubicBezTo>
                    <a:lnTo>
                      <a:pt x="565293" y="51698"/>
                    </a:lnTo>
                    <a:lnTo>
                      <a:pt x="590669" y="68115"/>
                    </a:lnTo>
                    <a:cubicBezTo>
                      <a:pt x="597761" y="75853"/>
                      <a:pt x="603210" y="85581"/>
                      <a:pt x="606362" y="96591"/>
                    </a:cubicBezTo>
                    <a:lnTo>
                      <a:pt x="606063" y="104482"/>
                    </a:lnTo>
                    <a:lnTo>
                      <a:pt x="625839" y="90636"/>
                    </a:lnTo>
                    <a:cubicBezTo>
                      <a:pt x="636978" y="87649"/>
                      <a:pt x="648933" y="88653"/>
                      <a:pt x="659976" y="94110"/>
                    </a:cubicBezTo>
                    <a:cubicBezTo>
                      <a:pt x="676806" y="102424"/>
                      <a:pt x="688874" y="119831"/>
                      <a:pt x="692116" y="140484"/>
                    </a:cubicBezTo>
                    <a:lnTo>
                      <a:pt x="692293" y="140599"/>
                    </a:lnTo>
                    <a:lnTo>
                      <a:pt x="717669" y="157015"/>
                    </a:lnTo>
                    <a:cubicBezTo>
                      <a:pt x="724761" y="164753"/>
                      <a:pt x="730210" y="174481"/>
                      <a:pt x="733362" y="185491"/>
                    </a:cubicBezTo>
                    <a:cubicBezTo>
                      <a:pt x="737944" y="201474"/>
                      <a:pt x="737291" y="218834"/>
                      <a:pt x="731516" y="234295"/>
                    </a:cubicBezTo>
                    <a:cubicBezTo>
                      <a:pt x="745711" y="255498"/>
                      <a:pt x="750676" y="282985"/>
                      <a:pt x="745002" y="308914"/>
                    </a:cubicBezTo>
                    <a:cubicBezTo>
                      <a:pt x="739345" y="334768"/>
                      <a:pt x="723886" y="355753"/>
                      <a:pt x="703574" y="366752"/>
                    </a:cubicBezTo>
                    <a:lnTo>
                      <a:pt x="695436" y="369551"/>
                    </a:lnTo>
                    <a:lnTo>
                      <a:pt x="701260" y="384132"/>
                    </a:lnTo>
                    <a:cubicBezTo>
                      <a:pt x="703566" y="396896"/>
                      <a:pt x="703389" y="410250"/>
                      <a:pt x="700552" y="423215"/>
                    </a:cubicBezTo>
                    <a:cubicBezTo>
                      <a:pt x="693010" y="457687"/>
                      <a:pt x="668041" y="483503"/>
                      <a:pt x="637377" y="488533"/>
                    </a:cubicBezTo>
                    <a:cubicBezTo>
                      <a:pt x="637230" y="510049"/>
                      <a:pt x="628979" y="530455"/>
                      <a:pt x="614761" y="544502"/>
                    </a:cubicBezTo>
                    <a:cubicBezTo>
                      <a:pt x="593158" y="565848"/>
                      <a:pt x="561953" y="568591"/>
                      <a:pt x="537762" y="551279"/>
                    </a:cubicBezTo>
                    <a:cubicBezTo>
                      <a:pt x="529938" y="581015"/>
                      <a:pt x="508988" y="603746"/>
                      <a:pt x="482736" y="610988"/>
                    </a:cubicBezTo>
                    <a:cubicBezTo>
                      <a:pt x="451802" y="619521"/>
                      <a:pt x="419516" y="604980"/>
                      <a:pt x="401831" y="574542"/>
                    </a:cubicBezTo>
                    <a:cubicBezTo>
                      <a:pt x="360089" y="603433"/>
                      <a:pt x="305875" y="587194"/>
                      <a:pt x="281649" y="538532"/>
                    </a:cubicBezTo>
                    <a:cubicBezTo>
                      <a:pt x="269750" y="540131"/>
                      <a:pt x="258214" y="536696"/>
                      <a:pt x="248816" y="529569"/>
                    </a:cubicBezTo>
                    <a:lnTo>
                      <a:pt x="235953" y="509571"/>
                    </a:lnTo>
                    <a:lnTo>
                      <a:pt x="221414" y="505779"/>
                    </a:lnTo>
                    <a:cubicBezTo>
                      <a:pt x="207266" y="499406"/>
                      <a:pt x="194773" y="488161"/>
                      <a:pt x="185930" y="472942"/>
                    </a:cubicBezTo>
                    <a:cubicBezTo>
                      <a:pt x="144189" y="501833"/>
                      <a:pt x="89974" y="485594"/>
                      <a:pt x="65749" y="436932"/>
                    </a:cubicBezTo>
                    <a:cubicBezTo>
                      <a:pt x="41951" y="440131"/>
                      <a:pt x="19605" y="423189"/>
                      <a:pt x="12907" y="396861"/>
                    </a:cubicBezTo>
                    <a:cubicBezTo>
                      <a:pt x="8055" y="377812"/>
                      <a:pt x="12344" y="357254"/>
                      <a:pt x="24198" y="342770"/>
                    </a:cubicBezTo>
                    <a:cubicBezTo>
                      <a:pt x="7380" y="331409"/>
                      <a:pt x="-1986" y="309608"/>
                      <a:pt x="355" y="287275"/>
                    </a:cubicBezTo>
                    <a:cubicBezTo>
                      <a:pt x="3102" y="261127"/>
                      <a:pt x="21181" y="240645"/>
                      <a:pt x="43898" y="237950"/>
                    </a:cubicBezTo>
                    <a:cubicBezTo>
                      <a:pt x="44033" y="237513"/>
                      <a:pt x="44180" y="237086"/>
                      <a:pt x="44315" y="236649"/>
                    </a:cubicBezTo>
                    <a:cubicBezTo>
                      <a:pt x="41264" y="210900"/>
                      <a:pt x="48379" y="184932"/>
                      <a:pt x="63711" y="165817"/>
                    </a:cubicBezTo>
                    <a:cubicBezTo>
                      <a:pt x="81880" y="143173"/>
                      <a:pt x="108515" y="133727"/>
                      <a:pt x="133715" y="139168"/>
                    </a:cubicBezTo>
                    <a:lnTo>
                      <a:pt x="155102" y="148360"/>
                    </a:lnTo>
                    <a:lnTo>
                      <a:pt x="161889" y="144679"/>
                    </a:lnTo>
                    <a:lnTo>
                      <a:pt x="176855" y="125268"/>
                    </a:lnTo>
                    <a:lnTo>
                      <a:pt x="178451" y="124418"/>
                    </a:lnTo>
                    <a:lnTo>
                      <a:pt x="180469" y="97145"/>
                    </a:lnTo>
                    <a:cubicBezTo>
                      <a:pt x="183783" y="85045"/>
                      <a:pt x="189395" y="73774"/>
                      <a:pt x="197061" y="64216"/>
                    </a:cubicBezTo>
                    <a:cubicBezTo>
                      <a:pt x="221286" y="34025"/>
                      <a:pt x="260563" y="27296"/>
                      <a:pt x="291419" y="48034"/>
                    </a:cubicBezTo>
                    <a:lnTo>
                      <a:pt x="291440" y="48007"/>
                    </a:lnTo>
                    <a:lnTo>
                      <a:pt x="310205" y="23668"/>
                    </a:lnTo>
                    <a:cubicBezTo>
                      <a:pt x="332904" y="5628"/>
                      <a:pt x="365092" y="6961"/>
                      <a:pt x="386554" y="31235"/>
                    </a:cubicBezTo>
                    <a:lnTo>
                      <a:pt x="386893" y="30777"/>
                    </a:lnTo>
                    <a:lnTo>
                      <a:pt x="401796" y="10647"/>
                    </a:lnTo>
                    <a:cubicBezTo>
                      <a:pt x="408162" y="5378"/>
                      <a:pt x="415626" y="1859"/>
                      <a:pt x="423624" y="55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2" name="グループ化 411">
                <a:extLst>
                  <a:ext uri="{FF2B5EF4-FFF2-40B4-BE49-F238E27FC236}">
                    <a16:creationId xmlns:a16="http://schemas.microsoft.com/office/drawing/2014/main" id="{F41694F4-BE3C-477B-AF93-442163B2546A}"/>
                  </a:ext>
                </a:extLst>
              </p:cNvPr>
              <p:cNvGrpSpPr/>
              <p:nvPr/>
            </p:nvGrpSpPr>
            <p:grpSpPr>
              <a:xfrm>
                <a:off x="7644278" y="5939984"/>
                <a:ext cx="725021" cy="352717"/>
                <a:chOff x="7644279" y="4589241"/>
                <a:chExt cx="696446" cy="357701"/>
              </a:xfrm>
            </p:grpSpPr>
            <p:grpSp>
              <p:nvGrpSpPr>
                <p:cNvPr id="465" name="グループ化 464">
                  <a:extLst>
                    <a:ext uri="{FF2B5EF4-FFF2-40B4-BE49-F238E27FC236}">
                      <a16:creationId xmlns:a16="http://schemas.microsoft.com/office/drawing/2014/main" id="{C6923519-A0A4-47FF-85C2-E860AFD19662}"/>
                    </a:ext>
                  </a:extLst>
                </p:cNvPr>
                <p:cNvGrpSpPr/>
                <p:nvPr/>
              </p:nvGrpSpPr>
              <p:grpSpPr>
                <a:xfrm>
                  <a:off x="7720479" y="459876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490" name="フリーフォーム: 図形 489">
                    <a:extLst>
                      <a:ext uri="{FF2B5EF4-FFF2-40B4-BE49-F238E27FC236}">
                        <a16:creationId xmlns:a16="http://schemas.microsoft.com/office/drawing/2014/main" id="{466864DC-08EC-46D8-B70F-5703F5AFC262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91" name="フリーフォーム: 図形 490">
                    <a:extLst>
                      <a:ext uri="{FF2B5EF4-FFF2-40B4-BE49-F238E27FC236}">
                        <a16:creationId xmlns:a16="http://schemas.microsoft.com/office/drawing/2014/main" id="{D1031430-0764-41BF-A0D7-CAAD5F71C550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6" name="グループ化 465">
                  <a:extLst>
                    <a:ext uri="{FF2B5EF4-FFF2-40B4-BE49-F238E27FC236}">
                      <a16:creationId xmlns:a16="http://schemas.microsoft.com/office/drawing/2014/main" id="{6DC9C3F2-6D91-4434-91B4-49AD255D5983}"/>
                    </a:ext>
                  </a:extLst>
                </p:cNvPr>
                <p:cNvGrpSpPr/>
                <p:nvPr/>
              </p:nvGrpSpPr>
              <p:grpSpPr>
                <a:xfrm>
                  <a:off x="7726829" y="466861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488" name="フリーフォーム: 図形 487">
                    <a:extLst>
                      <a:ext uri="{FF2B5EF4-FFF2-40B4-BE49-F238E27FC236}">
                        <a16:creationId xmlns:a16="http://schemas.microsoft.com/office/drawing/2014/main" id="{A50FE83D-F9E9-4005-A124-4135434BF3AC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9" name="フリーフォーム: 図形 488">
                    <a:extLst>
                      <a:ext uri="{FF2B5EF4-FFF2-40B4-BE49-F238E27FC236}">
                        <a16:creationId xmlns:a16="http://schemas.microsoft.com/office/drawing/2014/main" id="{8164A22C-0217-44FB-8AF3-27AE4A7B709A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7" name="グループ化 466">
                  <a:extLst>
                    <a:ext uri="{FF2B5EF4-FFF2-40B4-BE49-F238E27FC236}">
                      <a16:creationId xmlns:a16="http://schemas.microsoft.com/office/drawing/2014/main" id="{9B42EF72-8320-4D86-BB4D-3CDD7482B5BB}"/>
                    </a:ext>
                  </a:extLst>
                </p:cNvPr>
                <p:cNvGrpSpPr/>
                <p:nvPr/>
              </p:nvGrpSpPr>
              <p:grpSpPr>
                <a:xfrm>
                  <a:off x="7914154" y="47098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86" name="フリーフォーム: 図形 485">
                    <a:extLst>
                      <a:ext uri="{FF2B5EF4-FFF2-40B4-BE49-F238E27FC236}">
                        <a16:creationId xmlns:a16="http://schemas.microsoft.com/office/drawing/2014/main" id="{7573AF95-AD43-4261-8CA1-595894C18E61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7" name="フリーフォーム: 図形 486">
                    <a:extLst>
                      <a:ext uri="{FF2B5EF4-FFF2-40B4-BE49-F238E27FC236}">
                        <a16:creationId xmlns:a16="http://schemas.microsoft.com/office/drawing/2014/main" id="{73A61B06-7AF6-4052-866C-00768F0E0D6F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8" name="グループ化 467">
                  <a:extLst>
                    <a:ext uri="{FF2B5EF4-FFF2-40B4-BE49-F238E27FC236}">
                      <a16:creationId xmlns:a16="http://schemas.microsoft.com/office/drawing/2014/main" id="{83360F26-64EA-4AFD-8C65-77961C4AB910}"/>
                    </a:ext>
                  </a:extLst>
                </p:cNvPr>
                <p:cNvGrpSpPr/>
                <p:nvPr/>
              </p:nvGrpSpPr>
              <p:grpSpPr>
                <a:xfrm>
                  <a:off x="7806204" y="45987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84" name="フリーフォーム: 図形 483">
                    <a:extLst>
                      <a:ext uri="{FF2B5EF4-FFF2-40B4-BE49-F238E27FC236}">
                        <a16:creationId xmlns:a16="http://schemas.microsoft.com/office/drawing/2014/main" id="{6665C0C2-F672-4AC7-9477-AE95967BCD9E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5" name="フリーフォーム: 図形 484">
                    <a:extLst>
                      <a:ext uri="{FF2B5EF4-FFF2-40B4-BE49-F238E27FC236}">
                        <a16:creationId xmlns:a16="http://schemas.microsoft.com/office/drawing/2014/main" id="{C9CB9033-20A3-4C9D-9319-F4A1032EFAA8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69" name="グループ化 468">
                  <a:extLst>
                    <a:ext uri="{FF2B5EF4-FFF2-40B4-BE49-F238E27FC236}">
                      <a16:creationId xmlns:a16="http://schemas.microsoft.com/office/drawing/2014/main" id="{511A8875-F6D9-4B34-9A96-A0CE566F56C8}"/>
                    </a:ext>
                  </a:extLst>
                </p:cNvPr>
                <p:cNvGrpSpPr/>
                <p:nvPr/>
              </p:nvGrpSpPr>
              <p:grpSpPr>
                <a:xfrm>
                  <a:off x="7999879" y="46463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82" name="フリーフォーム: 図形 481">
                    <a:extLst>
                      <a:ext uri="{FF2B5EF4-FFF2-40B4-BE49-F238E27FC236}">
                        <a16:creationId xmlns:a16="http://schemas.microsoft.com/office/drawing/2014/main" id="{33AE09FA-1DAC-46B2-860C-8C2A90F822B4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3" name="フリーフォーム: 図形 482">
                    <a:extLst>
                      <a:ext uri="{FF2B5EF4-FFF2-40B4-BE49-F238E27FC236}">
                        <a16:creationId xmlns:a16="http://schemas.microsoft.com/office/drawing/2014/main" id="{63228CBD-3613-432D-B812-216C5110D1F4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0" name="グループ化 469">
                  <a:extLst>
                    <a:ext uri="{FF2B5EF4-FFF2-40B4-BE49-F238E27FC236}">
                      <a16:creationId xmlns:a16="http://schemas.microsoft.com/office/drawing/2014/main" id="{FC1CDDF7-53F2-437A-AAF9-B122B1D6ECD2}"/>
                    </a:ext>
                  </a:extLst>
                </p:cNvPr>
                <p:cNvGrpSpPr/>
                <p:nvPr/>
              </p:nvGrpSpPr>
              <p:grpSpPr>
                <a:xfrm>
                  <a:off x="7764929" y="47924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80" name="フリーフォーム: 図形 479">
                    <a:extLst>
                      <a:ext uri="{FF2B5EF4-FFF2-40B4-BE49-F238E27FC236}">
                        <a16:creationId xmlns:a16="http://schemas.microsoft.com/office/drawing/2014/main" id="{5FB012FC-0B04-4871-8D00-6E922B3206FA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81" name="フリーフォーム: 図形 480">
                    <a:extLst>
                      <a:ext uri="{FF2B5EF4-FFF2-40B4-BE49-F238E27FC236}">
                        <a16:creationId xmlns:a16="http://schemas.microsoft.com/office/drawing/2014/main" id="{7DFEA51B-C8C3-48FD-90C5-3DA2F2B261CC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1" name="グループ化 470">
                  <a:extLst>
                    <a:ext uri="{FF2B5EF4-FFF2-40B4-BE49-F238E27FC236}">
                      <a16:creationId xmlns:a16="http://schemas.microsoft.com/office/drawing/2014/main" id="{1C9B4512-D2CC-49FD-A23B-17E233455414}"/>
                    </a:ext>
                  </a:extLst>
                </p:cNvPr>
                <p:cNvGrpSpPr/>
                <p:nvPr/>
              </p:nvGrpSpPr>
              <p:grpSpPr>
                <a:xfrm>
                  <a:off x="7666504" y="47289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78" name="フリーフォーム: 図形 477">
                    <a:extLst>
                      <a:ext uri="{FF2B5EF4-FFF2-40B4-BE49-F238E27FC236}">
                        <a16:creationId xmlns:a16="http://schemas.microsoft.com/office/drawing/2014/main" id="{630DD45C-D89E-4CA8-BBEA-F1D4E9E80566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9" name="フリーフォーム: 図形 478">
                    <a:extLst>
                      <a:ext uri="{FF2B5EF4-FFF2-40B4-BE49-F238E27FC236}">
                        <a16:creationId xmlns:a16="http://schemas.microsoft.com/office/drawing/2014/main" id="{48554C8C-ED8B-4131-A4D8-86BD2E8F8578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2" name="グループ化 471">
                  <a:extLst>
                    <a:ext uri="{FF2B5EF4-FFF2-40B4-BE49-F238E27FC236}">
                      <a16:creationId xmlns:a16="http://schemas.microsoft.com/office/drawing/2014/main" id="{1A93F03F-7ED1-4756-9DB7-E061177966A2}"/>
                    </a:ext>
                  </a:extLst>
                </p:cNvPr>
                <p:cNvGrpSpPr/>
                <p:nvPr/>
              </p:nvGrpSpPr>
              <p:grpSpPr>
                <a:xfrm>
                  <a:off x="7653804" y="45892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76" name="フリーフォーム: 図形 475">
                    <a:extLst>
                      <a:ext uri="{FF2B5EF4-FFF2-40B4-BE49-F238E27FC236}">
                        <a16:creationId xmlns:a16="http://schemas.microsoft.com/office/drawing/2014/main" id="{3D230F5B-73FE-4207-8DCE-B78EEC48F98E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7" name="フリーフォーム: 図形 476">
                    <a:extLst>
                      <a:ext uri="{FF2B5EF4-FFF2-40B4-BE49-F238E27FC236}">
                        <a16:creationId xmlns:a16="http://schemas.microsoft.com/office/drawing/2014/main" id="{F4F0E12B-9575-4CE0-9452-EA91A76E3D54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73" name="グループ化 472">
                  <a:extLst>
                    <a:ext uri="{FF2B5EF4-FFF2-40B4-BE49-F238E27FC236}">
                      <a16:creationId xmlns:a16="http://schemas.microsoft.com/office/drawing/2014/main" id="{BBFA3424-73BF-4D74-AAAD-8D37C087411C}"/>
                    </a:ext>
                  </a:extLst>
                </p:cNvPr>
                <p:cNvGrpSpPr/>
                <p:nvPr/>
              </p:nvGrpSpPr>
              <p:grpSpPr>
                <a:xfrm>
                  <a:off x="7644279" y="46749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74" name="フリーフォーム: 図形 473">
                    <a:extLst>
                      <a:ext uri="{FF2B5EF4-FFF2-40B4-BE49-F238E27FC236}">
                        <a16:creationId xmlns:a16="http://schemas.microsoft.com/office/drawing/2014/main" id="{3245898A-A6F5-49F1-98C2-F34CDC0339DF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75" name="フリーフォーム: 図形 474">
                    <a:extLst>
                      <a:ext uri="{FF2B5EF4-FFF2-40B4-BE49-F238E27FC236}">
                        <a16:creationId xmlns:a16="http://schemas.microsoft.com/office/drawing/2014/main" id="{7E56518E-5A33-416C-88CD-8ECF2640189D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13" name="グループ化 412">
                <a:extLst>
                  <a:ext uri="{FF2B5EF4-FFF2-40B4-BE49-F238E27FC236}">
                    <a16:creationId xmlns:a16="http://schemas.microsoft.com/office/drawing/2014/main" id="{D6DF423E-DC98-4A99-84C1-3E2908C127D4}"/>
                  </a:ext>
                </a:extLst>
              </p:cNvPr>
              <p:cNvGrpSpPr/>
              <p:nvPr/>
            </p:nvGrpSpPr>
            <p:grpSpPr>
              <a:xfrm>
                <a:off x="7796678" y="6117784"/>
                <a:ext cx="725021" cy="352717"/>
                <a:chOff x="7644279" y="4589241"/>
                <a:chExt cx="696446" cy="357701"/>
              </a:xfrm>
            </p:grpSpPr>
            <p:grpSp>
              <p:nvGrpSpPr>
                <p:cNvPr id="438" name="グループ化 437">
                  <a:extLst>
                    <a:ext uri="{FF2B5EF4-FFF2-40B4-BE49-F238E27FC236}">
                      <a16:creationId xmlns:a16="http://schemas.microsoft.com/office/drawing/2014/main" id="{FD90E89E-88C9-4C24-8F8E-78D9CD6CF038}"/>
                    </a:ext>
                  </a:extLst>
                </p:cNvPr>
                <p:cNvGrpSpPr/>
                <p:nvPr/>
              </p:nvGrpSpPr>
              <p:grpSpPr>
                <a:xfrm>
                  <a:off x="7720479" y="459876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463" name="フリーフォーム: 図形 462">
                    <a:extLst>
                      <a:ext uri="{FF2B5EF4-FFF2-40B4-BE49-F238E27FC236}">
                        <a16:creationId xmlns:a16="http://schemas.microsoft.com/office/drawing/2014/main" id="{143147F8-E11B-4E1D-8CF8-BCB367893460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4" name="フリーフォーム: 図形 463">
                    <a:extLst>
                      <a:ext uri="{FF2B5EF4-FFF2-40B4-BE49-F238E27FC236}">
                        <a16:creationId xmlns:a16="http://schemas.microsoft.com/office/drawing/2014/main" id="{3FB754B2-A95D-417F-A832-26966AB5D87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39" name="グループ化 438">
                  <a:extLst>
                    <a:ext uri="{FF2B5EF4-FFF2-40B4-BE49-F238E27FC236}">
                      <a16:creationId xmlns:a16="http://schemas.microsoft.com/office/drawing/2014/main" id="{76412EEE-AA6F-408C-A3B6-EEA12D797764}"/>
                    </a:ext>
                  </a:extLst>
                </p:cNvPr>
                <p:cNvGrpSpPr/>
                <p:nvPr/>
              </p:nvGrpSpPr>
              <p:grpSpPr>
                <a:xfrm>
                  <a:off x="7726829" y="4668616"/>
                  <a:ext cx="507868" cy="154501"/>
                  <a:chOff x="7720479" y="4598766"/>
                  <a:chExt cx="507868" cy="154501"/>
                </a:xfrm>
              </p:grpSpPr>
              <p:sp>
                <p:nvSpPr>
                  <p:cNvPr id="461" name="フリーフォーム: 図形 460">
                    <a:extLst>
                      <a:ext uri="{FF2B5EF4-FFF2-40B4-BE49-F238E27FC236}">
                        <a16:creationId xmlns:a16="http://schemas.microsoft.com/office/drawing/2014/main" id="{4938B019-BCC4-48F0-8AFE-C1E305966089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2" name="フリーフォーム: 図形 461">
                    <a:extLst>
                      <a:ext uri="{FF2B5EF4-FFF2-40B4-BE49-F238E27FC236}">
                        <a16:creationId xmlns:a16="http://schemas.microsoft.com/office/drawing/2014/main" id="{15A00C36-1322-4408-974B-C3D696E469B3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0" name="グループ化 439">
                  <a:extLst>
                    <a:ext uri="{FF2B5EF4-FFF2-40B4-BE49-F238E27FC236}">
                      <a16:creationId xmlns:a16="http://schemas.microsoft.com/office/drawing/2014/main" id="{F5D2AAA4-6793-4FF2-A564-07DEFCDCFAD9}"/>
                    </a:ext>
                  </a:extLst>
                </p:cNvPr>
                <p:cNvGrpSpPr/>
                <p:nvPr/>
              </p:nvGrpSpPr>
              <p:grpSpPr>
                <a:xfrm>
                  <a:off x="7914154" y="47098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59" name="フリーフォーム: 図形 458">
                    <a:extLst>
                      <a:ext uri="{FF2B5EF4-FFF2-40B4-BE49-F238E27FC236}">
                        <a16:creationId xmlns:a16="http://schemas.microsoft.com/office/drawing/2014/main" id="{60971945-FFEE-4EE2-BE77-62996E43EA73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60" name="フリーフォーム: 図形 459">
                    <a:extLst>
                      <a:ext uri="{FF2B5EF4-FFF2-40B4-BE49-F238E27FC236}">
                        <a16:creationId xmlns:a16="http://schemas.microsoft.com/office/drawing/2014/main" id="{CB81E427-E7BC-4EF2-AFD1-F406245662FE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1" name="グループ化 440">
                  <a:extLst>
                    <a:ext uri="{FF2B5EF4-FFF2-40B4-BE49-F238E27FC236}">
                      <a16:creationId xmlns:a16="http://schemas.microsoft.com/office/drawing/2014/main" id="{EBDAAA98-098B-462D-96B2-69D718160FC3}"/>
                    </a:ext>
                  </a:extLst>
                </p:cNvPr>
                <p:cNvGrpSpPr/>
                <p:nvPr/>
              </p:nvGrpSpPr>
              <p:grpSpPr>
                <a:xfrm>
                  <a:off x="7806204" y="45987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57" name="フリーフォーム: 図形 456">
                    <a:extLst>
                      <a:ext uri="{FF2B5EF4-FFF2-40B4-BE49-F238E27FC236}">
                        <a16:creationId xmlns:a16="http://schemas.microsoft.com/office/drawing/2014/main" id="{E65B5A85-3E1B-4004-929D-949553D625FB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8" name="フリーフォーム: 図形 457">
                    <a:extLst>
                      <a:ext uri="{FF2B5EF4-FFF2-40B4-BE49-F238E27FC236}">
                        <a16:creationId xmlns:a16="http://schemas.microsoft.com/office/drawing/2014/main" id="{A2C8230F-ED2C-4CD9-B052-3B42D090047E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2" name="グループ化 441">
                  <a:extLst>
                    <a:ext uri="{FF2B5EF4-FFF2-40B4-BE49-F238E27FC236}">
                      <a16:creationId xmlns:a16="http://schemas.microsoft.com/office/drawing/2014/main" id="{104048D3-7302-4BE9-95A6-64AC711E205A}"/>
                    </a:ext>
                  </a:extLst>
                </p:cNvPr>
                <p:cNvGrpSpPr/>
                <p:nvPr/>
              </p:nvGrpSpPr>
              <p:grpSpPr>
                <a:xfrm>
                  <a:off x="7999879" y="464639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55" name="フリーフォーム: 図形 454">
                    <a:extLst>
                      <a:ext uri="{FF2B5EF4-FFF2-40B4-BE49-F238E27FC236}">
                        <a16:creationId xmlns:a16="http://schemas.microsoft.com/office/drawing/2014/main" id="{DF9793ED-7E87-45E4-B3F5-8AD1AAC2C1AE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6" name="フリーフォーム: 図形 455">
                    <a:extLst>
                      <a:ext uri="{FF2B5EF4-FFF2-40B4-BE49-F238E27FC236}">
                        <a16:creationId xmlns:a16="http://schemas.microsoft.com/office/drawing/2014/main" id="{7C5798E7-0E81-4D16-87EA-35357818EA1A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3" name="グループ化 442">
                  <a:extLst>
                    <a:ext uri="{FF2B5EF4-FFF2-40B4-BE49-F238E27FC236}">
                      <a16:creationId xmlns:a16="http://schemas.microsoft.com/office/drawing/2014/main" id="{40DB4EB0-5F88-47F5-AA7A-8880B93B3240}"/>
                    </a:ext>
                  </a:extLst>
                </p:cNvPr>
                <p:cNvGrpSpPr/>
                <p:nvPr/>
              </p:nvGrpSpPr>
              <p:grpSpPr>
                <a:xfrm>
                  <a:off x="7764929" y="47924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53" name="フリーフォーム: 図形 452">
                    <a:extLst>
                      <a:ext uri="{FF2B5EF4-FFF2-40B4-BE49-F238E27FC236}">
                        <a16:creationId xmlns:a16="http://schemas.microsoft.com/office/drawing/2014/main" id="{7C8EA162-CB71-45B2-AE92-F30E832B8D48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4" name="フリーフォーム: 図形 453">
                    <a:extLst>
                      <a:ext uri="{FF2B5EF4-FFF2-40B4-BE49-F238E27FC236}">
                        <a16:creationId xmlns:a16="http://schemas.microsoft.com/office/drawing/2014/main" id="{11B28CA4-F76B-4730-897E-3AE867CEB574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091EEDE0-3CD6-4EDF-B38D-0971B898A83F}"/>
                    </a:ext>
                  </a:extLst>
                </p:cNvPr>
                <p:cNvGrpSpPr/>
                <p:nvPr/>
              </p:nvGrpSpPr>
              <p:grpSpPr>
                <a:xfrm>
                  <a:off x="7666504" y="47289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51" name="フリーフォーム: 図形 450">
                    <a:extLst>
                      <a:ext uri="{FF2B5EF4-FFF2-40B4-BE49-F238E27FC236}">
                        <a16:creationId xmlns:a16="http://schemas.microsoft.com/office/drawing/2014/main" id="{18D88120-958C-4424-A15F-A6C02807BB1A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2" name="フリーフォーム: 図形 451">
                    <a:extLst>
                      <a:ext uri="{FF2B5EF4-FFF2-40B4-BE49-F238E27FC236}">
                        <a16:creationId xmlns:a16="http://schemas.microsoft.com/office/drawing/2014/main" id="{41CD3228-03CD-4168-9376-A788E4E0C816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0BD3F3F5-5B2D-4034-913F-B3D4EEFF616B}"/>
                    </a:ext>
                  </a:extLst>
                </p:cNvPr>
                <p:cNvGrpSpPr/>
                <p:nvPr/>
              </p:nvGrpSpPr>
              <p:grpSpPr>
                <a:xfrm>
                  <a:off x="7653804" y="4589241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49" name="フリーフォーム: 図形 448">
                    <a:extLst>
                      <a:ext uri="{FF2B5EF4-FFF2-40B4-BE49-F238E27FC236}">
                        <a16:creationId xmlns:a16="http://schemas.microsoft.com/office/drawing/2014/main" id="{669675C4-7485-4F57-9274-E716F76128E9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50" name="フリーフォーム: 図形 449">
                    <a:extLst>
                      <a:ext uri="{FF2B5EF4-FFF2-40B4-BE49-F238E27FC236}">
                        <a16:creationId xmlns:a16="http://schemas.microsoft.com/office/drawing/2014/main" id="{5A8C1A15-BFFE-4D0A-992E-8926A65A6309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446" name="グループ化 445">
                  <a:extLst>
                    <a:ext uri="{FF2B5EF4-FFF2-40B4-BE49-F238E27FC236}">
                      <a16:creationId xmlns:a16="http://schemas.microsoft.com/office/drawing/2014/main" id="{B3BAE231-6409-4C02-8AE2-9982CBFDAFF7}"/>
                    </a:ext>
                  </a:extLst>
                </p:cNvPr>
                <p:cNvGrpSpPr/>
                <p:nvPr/>
              </p:nvGrpSpPr>
              <p:grpSpPr>
                <a:xfrm>
                  <a:off x="7644279" y="4674966"/>
                  <a:ext cx="340846" cy="154501"/>
                  <a:chOff x="7720479" y="4598766"/>
                  <a:chExt cx="507868" cy="154501"/>
                </a:xfrm>
              </p:grpSpPr>
              <p:sp>
                <p:nvSpPr>
                  <p:cNvPr id="447" name="フリーフォーム: 図形 446">
                    <a:extLst>
                      <a:ext uri="{FF2B5EF4-FFF2-40B4-BE49-F238E27FC236}">
                        <a16:creationId xmlns:a16="http://schemas.microsoft.com/office/drawing/2014/main" id="{F1A4D263-5201-4537-9A67-51A1948D8A21}"/>
                      </a:ext>
                    </a:extLst>
                  </p:cNvPr>
                  <p:cNvSpPr/>
                  <p:nvPr/>
                </p:nvSpPr>
                <p:spPr>
                  <a:xfrm>
                    <a:off x="7891929" y="459876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448" name="フリーフォーム: 図形 447">
                    <a:extLst>
                      <a:ext uri="{FF2B5EF4-FFF2-40B4-BE49-F238E27FC236}">
                        <a16:creationId xmlns:a16="http://schemas.microsoft.com/office/drawing/2014/main" id="{66DFEB45-B4F0-4AFB-A443-6226444116A2}"/>
                      </a:ext>
                    </a:extLst>
                  </p:cNvPr>
                  <p:cNvSpPr/>
                  <p:nvPr/>
                </p:nvSpPr>
                <p:spPr>
                  <a:xfrm>
                    <a:off x="7720479" y="4630516"/>
                    <a:ext cx="336418" cy="122751"/>
                  </a:xfrm>
                  <a:custGeom>
                    <a:avLst/>
                    <a:gdLst>
                      <a:gd name="connsiteX0" fmla="*/ 166870 w 478979"/>
                      <a:gd name="connsiteY0" fmla="*/ 0 h 469224"/>
                      <a:gd name="connsiteX1" fmla="*/ 478979 w 478979"/>
                      <a:gd name="connsiteY1" fmla="*/ 180196 h 469224"/>
                      <a:gd name="connsiteX2" fmla="*/ 312109 w 478979"/>
                      <a:gd name="connsiteY2" fmla="*/ 469224 h 469224"/>
                      <a:gd name="connsiteX3" fmla="*/ 0 w 478979"/>
                      <a:gd name="connsiteY3" fmla="*/ 289028 h 4692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478979" h="469224">
                        <a:moveTo>
                          <a:pt x="166870" y="0"/>
                        </a:moveTo>
                        <a:cubicBezTo>
                          <a:pt x="293055" y="21704"/>
                          <a:pt x="352795" y="158492"/>
                          <a:pt x="478979" y="180196"/>
                        </a:cubicBezTo>
                        <a:lnTo>
                          <a:pt x="312109" y="469224"/>
                        </a:lnTo>
                        <a:cubicBezTo>
                          <a:pt x="185925" y="447520"/>
                          <a:pt x="126184" y="310732"/>
                          <a:pt x="0" y="289028"/>
                        </a:cubicBezTo>
                        <a:close/>
                      </a:path>
                    </a:pathLst>
                  </a:custGeom>
                  <a:solidFill>
                    <a:srgbClr val="ED7D31">
                      <a:lumMod val="60000"/>
                      <a:lumOff val="40000"/>
                    </a:srgbClr>
                  </a:solidFill>
                  <a:ln w="12700" cap="flat" cmpd="sng" algn="ctr">
                    <a:solidFill>
                      <a:srgbClr val="ED7D31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sp>
            <p:nvSpPr>
              <p:cNvPr id="414" name="フリーフォーム: 図形 413">
                <a:extLst>
                  <a:ext uri="{FF2B5EF4-FFF2-40B4-BE49-F238E27FC236}">
                    <a16:creationId xmlns:a16="http://schemas.microsoft.com/office/drawing/2014/main" id="{3ADED8E1-C701-4A68-9D25-44EF90D75BA6}"/>
                  </a:ext>
                </a:extLst>
              </p:cNvPr>
              <p:cNvSpPr/>
              <p:nvPr/>
            </p:nvSpPr>
            <p:spPr>
              <a:xfrm rot="20926554">
                <a:off x="6563733" y="6194618"/>
                <a:ext cx="613476" cy="503557"/>
              </a:xfrm>
              <a:custGeom>
                <a:avLst/>
                <a:gdLst>
                  <a:gd name="connsiteX0" fmla="*/ 423624 w 747298"/>
                  <a:gd name="connsiteY0" fmla="*/ 559 h 613402"/>
                  <a:gd name="connsiteX1" fmla="*/ 449169 w 747298"/>
                  <a:gd name="connsiteY1" fmla="*/ 4219 h 613402"/>
                  <a:gd name="connsiteX2" fmla="*/ 469006 w 747298"/>
                  <a:gd name="connsiteY2" fmla="*/ 21687 h 613402"/>
                  <a:gd name="connsiteX3" fmla="*/ 469598 w 747298"/>
                  <a:gd name="connsiteY3" fmla="*/ 22209 h 613402"/>
                  <a:gd name="connsiteX4" fmla="*/ 532976 w 747298"/>
                  <a:gd name="connsiteY4" fmla="*/ 5210 h 613402"/>
                  <a:gd name="connsiteX5" fmla="*/ 565116 w 747298"/>
                  <a:gd name="connsiteY5" fmla="*/ 51584 h 613402"/>
                  <a:gd name="connsiteX6" fmla="*/ 565293 w 747298"/>
                  <a:gd name="connsiteY6" fmla="*/ 51698 h 613402"/>
                  <a:gd name="connsiteX7" fmla="*/ 590669 w 747298"/>
                  <a:gd name="connsiteY7" fmla="*/ 68115 h 613402"/>
                  <a:gd name="connsiteX8" fmla="*/ 606362 w 747298"/>
                  <a:gd name="connsiteY8" fmla="*/ 96591 h 613402"/>
                  <a:gd name="connsiteX9" fmla="*/ 606063 w 747298"/>
                  <a:gd name="connsiteY9" fmla="*/ 104482 h 613402"/>
                  <a:gd name="connsiteX10" fmla="*/ 625839 w 747298"/>
                  <a:gd name="connsiteY10" fmla="*/ 90636 h 613402"/>
                  <a:gd name="connsiteX11" fmla="*/ 659976 w 747298"/>
                  <a:gd name="connsiteY11" fmla="*/ 94110 h 613402"/>
                  <a:gd name="connsiteX12" fmla="*/ 692116 w 747298"/>
                  <a:gd name="connsiteY12" fmla="*/ 140484 h 613402"/>
                  <a:gd name="connsiteX13" fmla="*/ 692293 w 747298"/>
                  <a:gd name="connsiteY13" fmla="*/ 140599 h 613402"/>
                  <a:gd name="connsiteX14" fmla="*/ 717669 w 747298"/>
                  <a:gd name="connsiteY14" fmla="*/ 157015 h 613402"/>
                  <a:gd name="connsiteX15" fmla="*/ 733362 w 747298"/>
                  <a:gd name="connsiteY15" fmla="*/ 185491 h 613402"/>
                  <a:gd name="connsiteX16" fmla="*/ 731516 w 747298"/>
                  <a:gd name="connsiteY16" fmla="*/ 234295 h 613402"/>
                  <a:gd name="connsiteX17" fmla="*/ 745002 w 747298"/>
                  <a:gd name="connsiteY17" fmla="*/ 308914 h 613402"/>
                  <a:gd name="connsiteX18" fmla="*/ 703574 w 747298"/>
                  <a:gd name="connsiteY18" fmla="*/ 366752 h 613402"/>
                  <a:gd name="connsiteX19" fmla="*/ 695436 w 747298"/>
                  <a:gd name="connsiteY19" fmla="*/ 369551 h 613402"/>
                  <a:gd name="connsiteX20" fmla="*/ 701260 w 747298"/>
                  <a:gd name="connsiteY20" fmla="*/ 384132 h 613402"/>
                  <a:gd name="connsiteX21" fmla="*/ 700552 w 747298"/>
                  <a:gd name="connsiteY21" fmla="*/ 423215 h 613402"/>
                  <a:gd name="connsiteX22" fmla="*/ 637377 w 747298"/>
                  <a:gd name="connsiteY22" fmla="*/ 488533 h 613402"/>
                  <a:gd name="connsiteX23" fmla="*/ 614761 w 747298"/>
                  <a:gd name="connsiteY23" fmla="*/ 544502 h 613402"/>
                  <a:gd name="connsiteX24" fmla="*/ 537762 w 747298"/>
                  <a:gd name="connsiteY24" fmla="*/ 551279 h 613402"/>
                  <a:gd name="connsiteX25" fmla="*/ 482736 w 747298"/>
                  <a:gd name="connsiteY25" fmla="*/ 610988 h 613402"/>
                  <a:gd name="connsiteX26" fmla="*/ 401831 w 747298"/>
                  <a:gd name="connsiteY26" fmla="*/ 574542 h 613402"/>
                  <a:gd name="connsiteX27" fmla="*/ 281649 w 747298"/>
                  <a:gd name="connsiteY27" fmla="*/ 538532 h 613402"/>
                  <a:gd name="connsiteX28" fmla="*/ 248816 w 747298"/>
                  <a:gd name="connsiteY28" fmla="*/ 529569 h 613402"/>
                  <a:gd name="connsiteX29" fmla="*/ 235953 w 747298"/>
                  <a:gd name="connsiteY29" fmla="*/ 509571 h 613402"/>
                  <a:gd name="connsiteX30" fmla="*/ 221414 w 747298"/>
                  <a:gd name="connsiteY30" fmla="*/ 505779 h 613402"/>
                  <a:gd name="connsiteX31" fmla="*/ 185930 w 747298"/>
                  <a:gd name="connsiteY31" fmla="*/ 472942 h 613402"/>
                  <a:gd name="connsiteX32" fmla="*/ 65749 w 747298"/>
                  <a:gd name="connsiteY32" fmla="*/ 436932 h 613402"/>
                  <a:gd name="connsiteX33" fmla="*/ 12907 w 747298"/>
                  <a:gd name="connsiteY33" fmla="*/ 396861 h 613402"/>
                  <a:gd name="connsiteX34" fmla="*/ 24198 w 747298"/>
                  <a:gd name="connsiteY34" fmla="*/ 342770 h 613402"/>
                  <a:gd name="connsiteX35" fmla="*/ 355 w 747298"/>
                  <a:gd name="connsiteY35" fmla="*/ 287275 h 613402"/>
                  <a:gd name="connsiteX36" fmla="*/ 43898 w 747298"/>
                  <a:gd name="connsiteY36" fmla="*/ 237950 h 613402"/>
                  <a:gd name="connsiteX37" fmla="*/ 44315 w 747298"/>
                  <a:gd name="connsiteY37" fmla="*/ 236649 h 613402"/>
                  <a:gd name="connsiteX38" fmla="*/ 63711 w 747298"/>
                  <a:gd name="connsiteY38" fmla="*/ 165817 h 613402"/>
                  <a:gd name="connsiteX39" fmla="*/ 133715 w 747298"/>
                  <a:gd name="connsiteY39" fmla="*/ 139168 h 613402"/>
                  <a:gd name="connsiteX40" fmla="*/ 155102 w 747298"/>
                  <a:gd name="connsiteY40" fmla="*/ 148360 h 613402"/>
                  <a:gd name="connsiteX41" fmla="*/ 161889 w 747298"/>
                  <a:gd name="connsiteY41" fmla="*/ 144679 h 613402"/>
                  <a:gd name="connsiteX42" fmla="*/ 176855 w 747298"/>
                  <a:gd name="connsiteY42" fmla="*/ 125268 h 613402"/>
                  <a:gd name="connsiteX43" fmla="*/ 178451 w 747298"/>
                  <a:gd name="connsiteY43" fmla="*/ 124418 h 613402"/>
                  <a:gd name="connsiteX44" fmla="*/ 180469 w 747298"/>
                  <a:gd name="connsiteY44" fmla="*/ 97145 h 613402"/>
                  <a:gd name="connsiteX45" fmla="*/ 197061 w 747298"/>
                  <a:gd name="connsiteY45" fmla="*/ 64216 h 613402"/>
                  <a:gd name="connsiteX46" fmla="*/ 291419 w 747298"/>
                  <a:gd name="connsiteY46" fmla="*/ 48034 h 613402"/>
                  <a:gd name="connsiteX47" fmla="*/ 291440 w 747298"/>
                  <a:gd name="connsiteY47" fmla="*/ 48007 h 613402"/>
                  <a:gd name="connsiteX48" fmla="*/ 310205 w 747298"/>
                  <a:gd name="connsiteY48" fmla="*/ 23668 h 613402"/>
                  <a:gd name="connsiteX49" fmla="*/ 386554 w 747298"/>
                  <a:gd name="connsiteY49" fmla="*/ 31235 h 613402"/>
                  <a:gd name="connsiteX50" fmla="*/ 386893 w 747298"/>
                  <a:gd name="connsiteY50" fmla="*/ 30777 h 613402"/>
                  <a:gd name="connsiteX51" fmla="*/ 401796 w 747298"/>
                  <a:gd name="connsiteY51" fmla="*/ 10647 h 613402"/>
                  <a:gd name="connsiteX52" fmla="*/ 423624 w 747298"/>
                  <a:gd name="connsiteY52" fmla="*/ 559 h 613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747298" h="613402">
                    <a:moveTo>
                      <a:pt x="423624" y="559"/>
                    </a:moveTo>
                    <a:cubicBezTo>
                      <a:pt x="432427" y="-874"/>
                      <a:pt x="441224" y="478"/>
                      <a:pt x="449169" y="4219"/>
                    </a:cubicBezTo>
                    <a:lnTo>
                      <a:pt x="469006" y="21687"/>
                    </a:lnTo>
                    <a:lnTo>
                      <a:pt x="469598" y="22209"/>
                    </a:lnTo>
                    <a:cubicBezTo>
                      <a:pt x="485156" y="1195"/>
                      <a:pt x="510890" y="-5705"/>
                      <a:pt x="532976" y="5210"/>
                    </a:cubicBezTo>
                    <a:cubicBezTo>
                      <a:pt x="549806" y="13524"/>
                      <a:pt x="561874" y="30931"/>
                      <a:pt x="565116" y="51584"/>
                    </a:cubicBezTo>
                    <a:lnTo>
                      <a:pt x="565293" y="51698"/>
                    </a:lnTo>
                    <a:lnTo>
                      <a:pt x="590669" y="68115"/>
                    </a:lnTo>
                    <a:cubicBezTo>
                      <a:pt x="597761" y="75853"/>
                      <a:pt x="603210" y="85581"/>
                      <a:pt x="606362" y="96591"/>
                    </a:cubicBezTo>
                    <a:lnTo>
                      <a:pt x="606063" y="104482"/>
                    </a:lnTo>
                    <a:lnTo>
                      <a:pt x="625839" y="90636"/>
                    </a:lnTo>
                    <a:cubicBezTo>
                      <a:pt x="636978" y="87649"/>
                      <a:pt x="648933" y="88653"/>
                      <a:pt x="659976" y="94110"/>
                    </a:cubicBezTo>
                    <a:cubicBezTo>
                      <a:pt x="676806" y="102424"/>
                      <a:pt x="688874" y="119831"/>
                      <a:pt x="692116" y="140484"/>
                    </a:cubicBezTo>
                    <a:lnTo>
                      <a:pt x="692293" y="140599"/>
                    </a:lnTo>
                    <a:lnTo>
                      <a:pt x="717669" y="157015"/>
                    </a:lnTo>
                    <a:cubicBezTo>
                      <a:pt x="724761" y="164753"/>
                      <a:pt x="730210" y="174481"/>
                      <a:pt x="733362" y="185491"/>
                    </a:cubicBezTo>
                    <a:cubicBezTo>
                      <a:pt x="737944" y="201474"/>
                      <a:pt x="737291" y="218834"/>
                      <a:pt x="731516" y="234295"/>
                    </a:cubicBezTo>
                    <a:cubicBezTo>
                      <a:pt x="745711" y="255498"/>
                      <a:pt x="750676" y="282985"/>
                      <a:pt x="745002" y="308914"/>
                    </a:cubicBezTo>
                    <a:cubicBezTo>
                      <a:pt x="739345" y="334768"/>
                      <a:pt x="723886" y="355753"/>
                      <a:pt x="703574" y="366752"/>
                    </a:cubicBezTo>
                    <a:lnTo>
                      <a:pt x="695436" y="369551"/>
                    </a:lnTo>
                    <a:lnTo>
                      <a:pt x="701260" y="384132"/>
                    </a:lnTo>
                    <a:cubicBezTo>
                      <a:pt x="703566" y="396896"/>
                      <a:pt x="703389" y="410250"/>
                      <a:pt x="700552" y="423215"/>
                    </a:cubicBezTo>
                    <a:cubicBezTo>
                      <a:pt x="693010" y="457687"/>
                      <a:pt x="668041" y="483503"/>
                      <a:pt x="637377" y="488533"/>
                    </a:cubicBezTo>
                    <a:cubicBezTo>
                      <a:pt x="637230" y="510049"/>
                      <a:pt x="628979" y="530455"/>
                      <a:pt x="614761" y="544502"/>
                    </a:cubicBezTo>
                    <a:cubicBezTo>
                      <a:pt x="593158" y="565848"/>
                      <a:pt x="561953" y="568591"/>
                      <a:pt x="537762" y="551279"/>
                    </a:cubicBezTo>
                    <a:cubicBezTo>
                      <a:pt x="529938" y="581015"/>
                      <a:pt x="508988" y="603746"/>
                      <a:pt x="482736" y="610988"/>
                    </a:cubicBezTo>
                    <a:cubicBezTo>
                      <a:pt x="451802" y="619521"/>
                      <a:pt x="419516" y="604980"/>
                      <a:pt x="401831" y="574542"/>
                    </a:cubicBezTo>
                    <a:cubicBezTo>
                      <a:pt x="360089" y="603433"/>
                      <a:pt x="305875" y="587194"/>
                      <a:pt x="281649" y="538532"/>
                    </a:cubicBezTo>
                    <a:cubicBezTo>
                      <a:pt x="269750" y="540131"/>
                      <a:pt x="258214" y="536696"/>
                      <a:pt x="248816" y="529569"/>
                    </a:cubicBezTo>
                    <a:lnTo>
                      <a:pt x="235953" y="509571"/>
                    </a:lnTo>
                    <a:lnTo>
                      <a:pt x="221414" y="505779"/>
                    </a:lnTo>
                    <a:cubicBezTo>
                      <a:pt x="207266" y="499406"/>
                      <a:pt x="194773" y="488161"/>
                      <a:pt x="185930" y="472942"/>
                    </a:cubicBezTo>
                    <a:cubicBezTo>
                      <a:pt x="144189" y="501833"/>
                      <a:pt x="89974" y="485594"/>
                      <a:pt x="65749" y="436932"/>
                    </a:cubicBezTo>
                    <a:cubicBezTo>
                      <a:pt x="41951" y="440131"/>
                      <a:pt x="19605" y="423189"/>
                      <a:pt x="12907" y="396861"/>
                    </a:cubicBezTo>
                    <a:cubicBezTo>
                      <a:pt x="8055" y="377812"/>
                      <a:pt x="12344" y="357254"/>
                      <a:pt x="24198" y="342770"/>
                    </a:cubicBezTo>
                    <a:cubicBezTo>
                      <a:pt x="7380" y="331409"/>
                      <a:pt x="-1986" y="309608"/>
                      <a:pt x="355" y="287275"/>
                    </a:cubicBezTo>
                    <a:cubicBezTo>
                      <a:pt x="3102" y="261127"/>
                      <a:pt x="21181" y="240645"/>
                      <a:pt x="43898" y="237950"/>
                    </a:cubicBezTo>
                    <a:cubicBezTo>
                      <a:pt x="44033" y="237513"/>
                      <a:pt x="44180" y="237086"/>
                      <a:pt x="44315" y="236649"/>
                    </a:cubicBezTo>
                    <a:cubicBezTo>
                      <a:pt x="41264" y="210900"/>
                      <a:pt x="48379" y="184932"/>
                      <a:pt x="63711" y="165817"/>
                    </a:cubicBezTo>
                    <a:cubicBezTo>
                      <a:pt x="81880" y="143173"/>
                      <a:pt x="108515" y="133727"/>
                      <a:pt x="133715" y="139168"/>
                    </a:cubicBezTo>
                    <a:lnTo>
                      <a:pt x="155102" y="148360"/>
                    </a:lnTo>
                    <a:lnTo>
                      <a:pt x="161889" y="144679"/>
                    </a:lnTo>
                    <a:lnTo>
                      <a:pt x="176855" y="125268"/>
                    </a:lnTo>
                    <a:lnTo>
                      <a:pt x="178451" y="124418"/>
                    </a:lnTo>
                    <a:lnTo>
                      <a:pt x="180469" y="97145"/>
                    </a:lnTo>
                    <a:cubicBezTo>
                      <a:pt x="183783" y="85045"/>
                      <a:pt x="189395" y="73774"/>
                      <a:pt x="197061" y="64216"/>
                    </a:cubicBezTo>
                    <a:cubicBezTo>
                      <a:pt x="221286" y="34025"/>
                      <a:pt x="260563" y="27296"/>
                      <a:pt x="291419" y="48034"/>
                    </a:cubicBezTo>
                    <a:lnTo>
                      <a:pt x="291440" y="48007"/>
                    </a:lnTo>
                    <a:lnTo>
                      <a:pt x="310205" y="23668"/>
                    </a:lnTo>
                    <a:cubicBezTo>
                      <a:pt x="332904" y="5628"/>
                      <a:pt x="365092" y="6961"/>
                      <a:pt x="386554" y="31235"/>
                    </a:cubicBezTo>
                    <a:lnTo>
                      <a:pt x="386893" y="30777"/>
                    </a:lnTo>
                    <a:lnTo>
                      <a:pt x="401796" y="10647"/>
                    </a:lnTo>
                    <a:cubicBezTo>
                      <a:pt x="408162" y="5378"/>
                      <a:pt x="415626" y="1859"/>
                      <a:pt x="423624" y="559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9050" cap="flat" cmpd="sng" algn="ctr">
                <a:solidFill>
                  <a:srgbClr val="FFC000">
                    <a:lumMod val="40000"/>
                    <a:lumOff val="6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C9ECF477-2E30-48DF-BD2C-D181A2FA8864}"/>
                  </a:ext>
                </a:extLst>
              </p:cNvPr>
              <p:cNvGrpSpPr/>
              <p:nvPr/>
            </p:nvGrpSpPr>
            <p:grpSpPr>
              <a:xfrm>
                <a:off x="7081230" y="5961109"/>
                <a:ext cx="651430" cy="353025"/>
                <a:chOff x="1525180" y="6076461"/>
                <a:chExt cx="1536800" cy="832827"/>
              </a:xfrm>
              <a:solidFill>
                <a:srgbClr val="70AD47">
                  <a:lumMod val="20000"/>
                  <a:lumOff val="80000"/>
                </a:srgbClr>
              </a:solidFill>
            </p:grpSpPr>
            <p:sp>
              <p:nvSpPr>
                <p:cNvPr id="416" name="円: 塗りつぶしなし 415">
                  <a:extLst>
                    <a:ext uri="{FF2B5EF4-FFF2-40B4-BE49-F238E27FC236}">
                      <a16:creationId xmlns:a16="http://schemas.microsoft.com/office/drawing/2014/main" id="{1949E183-D5F5-45DC-B4AE-FD327654460B}"/>
                    </a:ext>
                  </a:extLst>
                </p:cNvPr>
                <p:cNvSpPr/>
                <p:nvPr/>
              </p:nvSpPr>
              <p:spPr>
                <a:xfrm>
                  <a:off x="1985059" y="61458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7" name="円: 塗りつぶしなし 416">
                  <a:extLst>
                    <a:ext uri="{FF2B5EF4-FFF2-40B4-BE49-F238E27FC236}">
                      <a16:creationId xmlns:a16="http://schemas.microsoft.com/office/drawing/2014/main" id="{22738E6F-ACAE-41B3-A88F-7A5DE9C46B33}"/>
                    </a:ext>
                  </a:extLst>
                </p:cNvPr>
                <p:cNvSpPr/>
                <p:nvPr/>
              </p:nvSpPr>
              <p:spPr>
                <a:xfrm>
                  <a:off x="2225565" y="62244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8" name="円: 塗りつぶしなし 417">
                  <a:extLst>
                    <a:ext uri="{FF2B5EF4-FFF2-40B4-BE49-F238E27FC236}">
                      <a16:creationId xmlns:a16="http://schemas.microsoft.com/office/drawing/2014/main" id="{D161DC12-5DC5-4119-BE9E-E1A80CF8DB53}"/>
                    </a:ext>
                  </a:extLst>
                </p:cNvPr>
                <p:cNvSpPr/>
                <p:nvPr/>
              </p:nvSpPr>
              <p:spPr>
                <a:xfrm>
                  <a:off x="1893480" y="6273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9" name="円: 塗りつぶしなし 418">
                  <a:extLst>
                    <a:ext uri="{FF2B5EF4-FFF2-40B4-BE49-F238E27FC236}">
                      <a16:creationId xmlns:a16="http://schemas.microsoft.com/office/drawing/2014/main" id="{A4C3ABD7-CFDA-41A3-BD80-EFD141E9CC70}"/>
                    </a:ext>
                  </a:extLst>
                </p:cNvPr>
                <p:cNvSpPr/>
                <p:nvPr/>
              </p:nvSpPr>
              <p:spPr>
                <a:xfrm>
                  <a:off x="2397809" y="6291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0" name="円: 塗りつぶしなし 419">
                  <a:extLst>
                    <a:ext uri="{FF2B5EF4-FFF2-40B4-BE49-F238E27FC236}">
                      <a16:creationId xmlns:a16="http://schemas.microsoft.com/office/drawing/2014/main" id="{82AE34E0-61A1-425F-A9F5-F6FCE9837619}"/>
                    </a:ext>
                  </a:extLst>
                </p:cNvPr>
                <p:cNvSpPr/>
                <p:nvPr/>
              </p:nvSpPr>
              <p:spPr>
                <a:xfrm>
                  <a:off x="2638315" y="63704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1" name="円: 塗りつぶしなし 420">
                  <a:extLst>
                    <a:ext uri="{FF2B5EF4-FFF2-40B4-BE49-F238E27FC236}">
                      <a16:creationId xmlns:a16="http://schemas.microsoft.com/office/drawing/2014/main" id="{C0260047-8910-4F65-B8D7-E50D7FC498A4}"/>
                    </a:ext>
                  </a:extLst>
                </p:cNvPr>
                <p:cNvSpPr/>
                <p:nvPr/>
              </p:nvSpPr>
              <p:spPr>
                <a:xfrm>
                  <a:off x="2306230" y="64193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2" name="円: 塗りつぶしなし 421">
                  <a:extLst>
                    <a:ext uri="{FF2B5EF4-FFF2-40B4-BE49-F238E27FC236}">
                      <a16:creationId xmlns:a16="http://schemas.microsoft.com/office/drawing/2014/main" id="{E0B33AD4-0E10-4526-932A-6CC02F676A2C}"/>
                    </a:ext>
                  </a:extLst>
                </p:cNvPr>
                <p:cNvSpPr/>
                <p:nvPr/>
              </p:nvSpPr>
              <p:spPr>
                <a:xfrm>
                  <a:off x="2515382" y="6184167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3" name="円: 塗りつぶしなし 422">
                  <a:extLst>
                    <a:ext uri="{FF2B5EF4-FFF2-40B4-BE49-F238E27FC236}">
                      <a16:creationId xmlns:a16="http://schemas.microsoft.com/office/drawing/2014/main" id="{9B31B08C-0CB8-4272-B0C0-5A2FC43DCE59}"/>
                    </a:ext>
                  </a:extLst>
                </p:cNvPr>
                <p:cNvSpPr/>
                <p:nvPr/>
              </p:nvSpPr>
              <p:spPr>
                <a:xfrm>
                  <a:off x="1831865" y="6084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4" name="円: 塗りつぶしなし 423">
                  <a:extLst>
                    <a:ext uri="{FF2B5EF4-FFF2-40B4-BE49-F238E27FC236}">
                      <a16:creationId xmlns:a16="http://schemas.microsoft.com/office/drawing/2014/main" id="{E1FE6BBA-7E2E-43FA-8F77-47EBD0CDB014}"/>
                    </a:ext>
                  </a:extLst>
                </p:cNvPr>
                <p:cNvSpPr/>
                <p:nvPr/>
              </p:nvSpPr>
              <p:spPr>
                <a:xfrm>
                  <a:off x="1628665" y="63387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5" name="円: 塗りつぶしなし 424">
                  <a:extLst>
                    <a:ext uri="{FF2B5EF4-FFF2-40B4-BE49-F238E27FC236}">
                      <a16:creationId xmlns:a16="http://schemas.microsoft.com/office/drawing/2014/main" id="{8BC24B56-F075-4122-B54E-A45C54D8568B}"/>
                    </a:ext>
                  </a:extLst>
                </p:cNvPr>
                <p:cNvSpPr/>
                <p:nvPr/>
              </p:nvSpPr>
              <p:spPr>
                <a:xfrm>
                  <a:off x="2104915" y="639585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6" name="円: 塗りつぶしなし 425">
                  <a:extLst>
                    <a:ext uri="{FF2B5EF4-FFF2-40B4-BE49-F238E27FC236}">
                      <a16:creationId xmlns:a16="http://schemas.microsoft.com/office/drawing/2014/main" id="{57CAC791-B6CD-4FC9-BD2D-FF4790FD65B2}"/>
                    </a:ext>
                  </a:extLst>
                </p:cNvPr>
                <p:cNvSpPr/>
                <p:nvPr/>
              </p:nvSpPr>
              <p:spPr>
                <a:xfrm>
                  <a:off x="1915209" y="6437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7" name="円: 塗りつぶしなし 426">
                  <a:extLst>
                    <a:ext uri="{FF2B5EF4-FFF2-40B4-BE49-F238E27FC236}">
                      <a16:creationId xmlns:a16="http://schemas.microsoft.com/office/drawing/2014/main" id="{D6BE6ADE-1128-467A-AD28-33A3B332A56B}"/>
                    </a:ext>
                  </a:extLst>
                </p:cNvPr>
                <p:cNvSpPr/>
                <p:nvPr/>
              </p:nvSpPr>
              <p:spPr>
                <a:xfrm>
                  <a:off x="1692849" y="6216069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8" name="円: 塗りつぶしなし 427">
                  <a:extLst>
                    <a:ext uri="{FF2B5EF4-FFF2-40B4-BE49-F238E27FC236}">
                      <a16:creationId xmlns:a16="http://schemas.microsoft.com/office/drawing/2014/main" id="{18C9308D-C1C1-4E39-868A-8ED2C371B03C}"/>
                    </a:ext>
                  </a:extLst>
                </p:cNvPr>
                <p:cNvSpPr/>
                <p:nvPr/>
              </p:nvSpPr>
              <p:spPr>
                <a:xfrm>
                  <a:off x="2556559" y="65649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29" name="円: 塗りつぶしなし 428">
                  <a:extLst>
                    <a:ext uri="{FF2B5EF4-FFF2-40B4-BE49-F238E27FC236}">
                      <a16:creationId xmlns:a16="http://schemas.microsoft.com/office/drawing/2014/main" id="{25EE454B-41CA-442C-8E95-8C9DCBFEBA61}"/>
                    </a:ext>
                  </a:extLst>
                </p:cNvPr>
                <p:cNvSpPr/>
                <p:nvPr/>
              </p:nvSpPr>
              <p:spPr>
                <a:xfrm>
                  <a:off x="2239059" y="661572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0" name="円: 塗りつぶしなし 429">
                  <a:extLst>
                    <a:ext uri="{FF2B5EF4-FFF2-40B4-BE49-F238E27FC236}">
                      <a16:creationId xmlns:a16="http://schemas.microsoft.com/office/drawing/2014/main" id="{E478E78F-3100-4CEE-98E3-B131C2C0E611}"/>
                    </a:ext>
                  </a:extLst>
                </p:cNvPr>
                <p:cNvSpPr/>
                <p:nvPr/>
              </p:nvSpPr>
              <p:spPr>
                <a:xfrm>
                  <a:off x="1673909" y="6545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1" name="円: 塗りつぶしなし 430">
                  <a:extLst>
                    <a:ext uri="{FF2B5EF4-FFF2-40B4-BE49-F238E27FC236}">
                      <a16:creationId xmlns:a16="http://schemas.microsoft.com/office/drawing/2014/main" id="{FFED99F3-D45A-4129-A16E-732DF306AD95}"/>
                    </a:ext>
                  </a:extLst>
                </p:cNvPr>
                <p:cNvSpPr/>
                <p:nvPr/>
              </p:nvSpPr>
              <p:spPr>
                <a:xfrm>
                  <a:off x="1908859" y="66220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2" name="円: 塗りつぶしなし 431">
                  <a:extLst>
                    <a:ext uri="{FF2B5EF4-FFF2-40B4-BE49-F238E27FC236}">
                      <a16:creationId xmlns:a16="http://schemas.microsoft.com/office/drawing/2014/main" id="{0B837685-E183-40C2-8455-79D3C06971E7}"/>
                    </a:ext>
                  </a:extLst>
                </p:cNvPr>
                <p:cNvSpPr/>
                <p:nvPr/>
              </p:nvSpPr>
              <p:spPr>
                <a:xfrm>
                  <a:off x="1804580" y="64828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3" name="円: 塗りつぶしなし 432">
                  <a:extLst>
                    <a:ext uri="{FF2B5EF4-FFF2-40B4-BE49-F238E27FC236}">
                      <a16:creationId xmlns:a16="http://schemas.microsoft.com/office/drawing/2014/main" id="{0D5D929E-4D44-44FD-ACF4-D67E25D944E6}"/>
                    </a:ext>
                  </a:extLst>
                </p:cNvPr>
                <p:cNvSpPr/>
                <p:nvPr/>
              </p:nvSpPr>
              <p:spPr>
                <a:xfrm>
                  <a:off x="2103030" y="60764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4" name="円: 塗りつぶしなし 433">
                  <a:extLst>
                    <a:ext uri="{FF2B5EF4-FFF2-40B4-BE49-F238E27FC236}">
                      <a16:creationId xmlns:a16="http://schemas.microsoft.com/office/drawing/2014/main" id="{EAECF71F-13CF-4DC6-B6A4-B4E49A8B74ED}"/>
                    </a:ext>
                  </a:extLst>
                </p:cNvPr>
                <p:cNvSpPr/>
                <p:nvPr/>
              </p:nvSpPr>
              <p:spPr>
                <a:xfrm>
                  <a:off x="2366059" y="6164873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5" name="円: 塗りつぶしなし 434">
                  <a:extLst>
                    <a:ext uri="{FF2B5EF4-FFF2-40B4-BE49-F238E27FC236}">
                      <a16:creationId xmlns:a16="http://schemas.microsoft.com/office/drawing/2014/main" id="{0EE5CCF2-4577-4BA5-83FE-6652228C3626}"/>
                    </a:ext>
                  </a:extLst>
                </p:cNvPr>
                <p:cNvSpPr/>
                <p:nvPr/>
              </p:nvSpPr>
              <p:spPr>
                <a:xfrm>
                  <a:off x="2445930" y="665431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6" name="円: 塗りつぶしなし 435">
                  <a:extLst>
                    <a:ext uri="{FF2B5EF4-FFF2-40B4-BE49-F238E27FC236}">
                      <a16:creationId xmlns:a16="http://schemas.microsoft.com/office/drawing/2014/main" id="{F79E6E6F-6522-4FC5-A8CB-F73CF8BA811B}"/>
                    </a:ext>
                  </a:extLst>
                </p:cNvPr>
                <p:cNvSpPr/>
                <p:nvPr/>
              </p:nvSpPr>
              <p:spPr>
                <a:xfrm>
                  <a:off x="2060465" y="6643504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37" name="円: 塗りつぶしなし 436">
                  <a:extLst>
                    <a:ext uri="{FF2B5EF4-FFF2-40B4-BE49-F238E27FC236}">
                      <a16:creationId xmlns:a16="http://schemas.microsoft.com/office/drawing/2014/main" id="{AA4EDC0D-4899-4E8D-A5E2-34FF12EA7EAE}"/>
                    </a:ext>
                  </a:extLst>
                </p:cNvPr>
                <p:cNvSpPr/>
                <p:nvPr/>
              </p:nvSpPr>
              <p:spPr>
                <a:xfrm>
                  <a:off x="1525180" y="6470161"/>
                  <a:ext cx="423665" cy="254977"/>
                </a:xfrm>
                <a:prstGeom prst="donut">
                  <a:avLst>
                    <a:gd name="adj" fmla="val 26677"/>
                  </a:avLst>
                </a:prstGeom>
                <a:grpFill/>
                <a:ln w="12700" cap="flat" cmpd="sng" algn="ctr">
                  <a:solidFill>
                    <a:srgbClr val="70AD47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496" name="グループ化 495">
            <a:extLst>
              <a:ext uri="{FF2B5EF4-FFF2-40B4-BE49-F238E27FC236}">
                <a16:creationId xmlns:a16="http://schemas.microsoft.com/office/drawing/2014/main" id="{D6209707-F301-4EF5-A0BD-A07CBEA47A58}"/>
              </a:ext>
            </a:extLst>
          </p:cNvPr>
          <p:cNvGrpSpPr/>
          <p:nvPr/>
        </p:nvGrpSpPr>
        <p:grpSpPr>
          <a:xfrm>
            <a:off x="3798578" y="4148123"/>
            <a:ext cx="2313778" cy="1956976"/>
            <a:chOff x="5175114" y="3525155"/>
            <a:chExt cx="1909244" cy="1614825"/>
          </a:xfrm>
        </p:grpSpPr>
        <p:grpSp>
          <p:nvGrpSpPr>
            <p:cNvPr id="497" name="グループ化 496">
              <a:extLst>
                <a:ext uri="{FF2B5EF4-FFF2-40B4-BE49-F238E27FC236}">
                  <a16:creationId xmlns:a16="http://schemas.microsoft.com/office/drawing/2014/main" id="{9B797E28-E963-4728-92EC-752C745D0F71}"/>
                </a:ext>
              </a:extLst>
            </p:cNvPr>
            <p:cNvGrpSpPr/>
            <p:nvPr/>
          </p:nvGrpSpPr>
          <p:grpSpPr>
            <a:xfrm>
              <a:off x="5175114" y="3525155"/>
              <a:ext cx="1809205" cy="1614825"/>
              <a:chOff x="1271306" y="4911396"/>
              <a:chExt cx="2133600" cy="1605106"/>
            </a:xfrm>
          </p:grpSpPr>
          <p:sp>
            <p:nvSpPr>
              <p:cNvPr id="506" name="楕円 505">
                <a:extLst>
                  <a:ext uri="{FF2B5EF4-FFF2-40B4-BE49-F238E27FC236}">
                    <a16:creationId xmlns:a16="http://schemas.microsoft.com/office/drawing/2014/main" id="{A6647442-4EF7-4A14-BF06-75BD113B7285}"/>
                  </a:ext>
                </a:extLst>
              </p:cNvPr>
              <p:cNvSpPr/>
              <p:nvPr/>
            </p:nvSpPr>
            <p:spPr>
              <a:xfrm>
                <a:off x="1271306" y="4911396"/>
                <a:ext cx="2133600" cy="1605106"/>
              </a:xfrm>
              <a:prstGeom prst="ellipse">
                <a:avLst/>
              </a:prstGeom>
              <a:gradFill>
                <a:gsLst>
                  <a:gs pos="1000">
                    <a:sysClr val="window" lastClr="FFFFFF">
                      <a:lumMod val="65000"/>
                    </a:sysClr>
                  </a:gs>
                  <a:gs pos="86000">
                    <a:sysClr val="windowText" lastClr="000000">
                      <a:lumMod val="75000"/>
                      <a:lumOff val="25000"/>
                    </a:sysClr>
                  </a:gs>
                </a:gsLst>
                <a:path path="circle">
                  <a:fillToRect l="50000" t="50000" r="50000" b="50000"/>
                </a:path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E3C9E286-2409-4405-9C03-F90CB51CB72E}"/>
                  </a:ext>
                </a:extLst>
              </p:cNvPr>
              <p:cNvSpPr/>
              <p:nvPr/>
            </p:nvSpPr>
            <p:spPr>
              <a:xfrm>
                <a:off x="1294178" y="5686425"/>
                <a:ext cx="2087197" cy="809130"/>
              </a:xfrm>
              <a:custGeom>
                <a:avLst/>
                <a:gdLst>
                  <a:gd name="connsiteX0" fmla="*/ 959 w 2133600"/>
                  <a:gd name="connsiteY0" fmla="*/ 0 h 816840"/>
                  <a:gd name="connsiteX1" fmla="*/ 5508 w 2133600"/>
                  <a:gd name="connsiteY1" fmla="*/ 67769 h 816840"/>
                  <a:gd name="connsiteX2" fmla="*/ 1066800 w 2133600"/>
                  <a:gd name="connsiteY2" fmla="*/ 788265 h 816840"/>
                  <a:gd name="connsiteX3" fmla="*/ 2128092 w 2133600"/>
                  <a:gd name="connsiteY3" fmla="*/ 67769 h 816840"/>
                  <a:gd name="connsiteX4" fmla="*/ 2132641 w 2133600"/>
                  <a:gd name="connsiteY4" fmla="*/ 0 h 816840"/>
                  <a:gd name="connsiteX5" fmla="*/ 2133600 w 2133600"/>
                  <a:gd name="connsiteY5" fmla="*/ 14287 h 816840"/>
                  <a:gd name="connsiteX6" fmla="*/ 1066800 w 2133600"/>
                  <a:gd name="connsiteY6" fmla="*/ 816840 h 816840"/>
                  <a:gd name="connsiteX7" fmla="*/ 0 w 2133600"/>
                  <a:gd name="connsiteY7" fmla="*/ 14287 h 816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33600" h="816840">
                    <a:moveTo>
                      <a:pt x="959" y="0"/>
                    </a:moveTo>
                    <a:lnTo>
                      <a:pt x="5508" y="67769"/>
                    </a:lnTo>
                    <a:cubicBezTo>
                      <a:pt x="60139" y="472461"/>
                      <a:pt x="514447" y="788265"/>
                      <a:pt x="1066800" y="788265"/>
                    </a:cubicBezTo>
                    <a:cubicBezTo>
                      <a:pt x="1619154" y="788265"/>
                      <a:pt x="2073462" y="472461"/>
                      <a:pt x="2128092" y="67769"/>
                    </a:cubicBezTo>
                    <a:lnTo>
                      <a:pt x="2132641" y="0"/>
                    </a:lnTo>
                    <a:lnTo>
                      <a:pt x="2133600" y="14287"/>
                    </a:lnTo>
                    <a:cubicBezTo>
                      <a:pt x="2133600" y="457525"/>
                      <a:pt x="1655977" y="816840"/>
                      <a:pt x="1066800" y="816840"/>
                    </a:cubicBezTo>
                    <a:cubicBezTo>
                      <a:pt x="477623" y="816840"/>
                      <a:pt x="0" y="457525"/>
                      <a:pt x="0" y="14287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85F4DC50-B692-4C01-ACEB-F49B204F5BEA}"/>
                </a:ext>
              </a:extLst>
            </p:cNvPr>
            <p:cNvSpPr/>
            <p:nvPr/>
          </p:nvSpPr>
          <p:spPr>
            <a:xfrm rot="20823693">
              <a:off x="6311686" y="4699590"/>
              <a:ext cx="772672" cy="142426"/>
            </a:xfrm>
            <a:custGeom>
              <a:avLst/>
              <a:gdLst>
                <a:gd name="connsiteX0" fmla="*/ 1178075 w 1341656"/>
                <a:gd name="connsiteY0" fmla="*/ 170 h 165588"/>
                <a:gd name="connsiteX1" fmla="*/ 1249474 w 1341656"/>
                <a:gd name="connsiteY1" fmla="*/ 13313 h 165588"/>
                <a:gd name="connsiteX2" fmla="*/ 1338698 w 1341656"/>
                <a:gd name="connsiteY2" fmla="*/ 82689 h 165588"/>
                <a:gd name="connsiteX3" fmla="*/ 1277755 w 1341656"/>
                <a:gd name="connsiteY3" fmla="*/ 104681 h 165588"/>
                <a:gd name="connsiteX4" fmla="*/ 197739 w 1341656"/>
                <a:gd name="connsiteY4" fmla="*/ 164972 h 165588"/>
                <a:gd name="connsiteX5" fmla="*/ 92182 w 1341656"/>
                <a:gd name="connsiteY5" fmla="*/ 152275 h 165588"/>
                <a:gd name="connsiteX6" fmla="*/ 53966 w 1341656"/>
                <a:gd name="connsiteY6" fmla="*/ 122560 h 165588"/>
                <a:gd name="connsiteX7" fmla="*/ 405145 w 1341656"/>
                <a:gd name="connsiteY7" fmla="*/ 109541 h 165588"/>
                <a:gd name="connsiteX8" fmla="*/ 433198 w 1341656"/>
                <a:gd name="connsiteY8" fmla="*/ 102819 h 165588"/>
                <a:gd name="connsiteX9" fmla="*/ 392127 w 1341656"/>
                <a:gd name="connsiteY9" fmla="*/ 81613 h 165588"/>
                <a:gd name="connsiteX10" fmla="*/ 359262 w 1341656"/>
                <a:gd name="connsiteY10" fmla="*/ 77595 h 165588"/>
                <a:gd name="connsiteX11" fmla="*/ 343539 w 1341656"/>
                <a:gd name="connsiteY11" fmla="*/ 77732 h 165588"/>
                <a:gd name="connsiteX12" fmla="*/ 12113 w 1341656"/>
                <a:gd name="connsiteY12" fmla="*/ 90018 h 165588"/>
                <a:gd name="connsiteX13" fmla="*/ 2958 w 1341656"/>
                <a:gd name="connsiteY13" fmla="*/ 82900 h 165588"/>
                <a:gd name="connsiteX14" fmla="*/ 63901 w 1341656"/>
                <a:gd name="connsiteY14" fmla="*/ 60908 h 165588"/>
                <a:gd name="connsiteX15" fmla="*/ 1143917 w 1341656"/>
                <a:gd name="connsiteY15" fmla="*/ 616 h 165588"/>
                <a:gd name="connsiteX16" fmla="*/ 1178075 w 1341656"/>
                <a:gd name="connsiteY16" fmla="*/ 170 h 165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1656" h="165588">
                  <a:moveTo>
                    <a:pt x="1178075" y="170"/>
                  </a:moveTo>
                  <a:cubicBezTo>
                    <a:pt x="1211341" y="1135"/>
                    <a:pt x="1240234" y="6129"/>
                    <a:pt x="1249474" y="13313"/>
                  </a:cubicBezTo>
                  <a:lnTo>
                    <a:pt x="1338698" y="82689"/>
                  </a:lnTo>
                  <a:cubicBezTo>
                    <a:pt x="1351018" y="92268"/>
                    <a:pt x="1323733" y="102114"/>
                    <a:pt x="1277755" y="104681"/>
                  </a:cubicBezTo>
                  <a:lnTo>
                    <a:pt x="197739" y="164972"/>
                  </a:lnTo>
                  <a:cubicBezTo>
                    <a:pt x="151761" y="167539"/>
                    <a:pt x="104502" y="161854"/>
                    <a:pt x="92182" y="152275"/>
                  </a:cubicBezTo>
                  <a:lnTo>
                    <a:pt x="53966" y="122560"/>
                  </a:lnTo>
                  <a:lnTo>
                    <a:pt x="405145" y="109541"/>
                  </a:lnTo>
                  <a:cubicBezTo>
                    <a:pt x="426309" y="108757"/>
                    <a:pt x="438869" y="105747"/>
                    <a:pt x="433198" y="102819"/>
                  </a:cubicBezTo>
                  <a:lnTo>
                    <a:pt x="392127" y="81613"/>
                  </a:lnTo>
                  <a:cubicBezTo>
                    <a:pt x="387874" y="79417"/>
                    <a:pt x="374574" y="77890"/>
                    <a:pt x="359262" y="77595"/>
                  </a:cubicBezTo>
                  <a:cubicBezTo>
                    <a:pt x="354157" y="77497"/>
                    <a:pt x="348829" y="77535"/>
                    <a:pt x="343539" y="77732"/>
                  </a:cubicBezTo>
                  <a:lnTo>
                    <a:pt x="12113" y="90018"/>
                  </a:lnTo>
                  <a:lnTo>
                    <a:pt x="2958" y="82900"/>
                  </a:lnTo>
                  <a:cubicBezTo>
                    <a:pt x="-9362" y="73321"/>
                    <a:pt x="17923" y="63474"/>
                    <a:pt x="63901" y="60908"/>
                  </a:cubicBezTo>
                  <a:lnTo>
                    <a:pt x="1143917" y="616"/>
                  </a:lnTo>
                  <a:cubicBezTo>
                    <a:pt x="1155411" y="-26"/>
                    <a:pt x="1166986" y="-152"/>
                    <a:pt x="1178075" y="170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rgbClr val="ED7D31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5E6E29B9-2008-4E6C-86B8-07BCBB1B36CA}"/>
                </a:ext>
              </a:extLst>
            </p:cNvPr>
            <p:cNvGrpSpPr/>
            <p:nvPr/>
          </p:nvGrpSpPr>
          <p:grpSpPr>
            <a:xfrm>
              <a:off x="5324356" y="3742794"/>
              <a:ext cx="1520152" cy="1055312"/>
              <a:chOff x="4850257" y="3721516"/>
              <a:chExt cx="1891151" cy="1106554"/>
            </a:xfrm>
          </p:grpSpPr>
          <p:grpSp>
            <p:nvGrpSpPr>
              <p:cNvPr id="500" name="グループ化 499">
                <a:extLst>
                  <a:ext uri="{FF2B5EF4-FFF2-40B4-BE49-F238E27FC236}">
                    <a16:creationId xmlns:a16="http://schemas.microsoft.com/office/drawing/2014/main" id="{741639A3-DAC6-4ED9-B049-BF228B9B118E}"/>
                  </a:ext>
                </a:extLst>
              </p:cNvPr>
              <p:cNvGrpSpPr/>
              <p:nvPr/>
            </p:nvGrpSpPr>
            <p:grpSpPr>
              <a:xfrm>
                <a:off x="4850257" y="3721516"/>
                <a:ext cx="1348226" cy="816041"/>
                <a:chOff x="2076012" y="2704135"/>
                <a:chExt cx="2149467" cy="1301009"/>
              </a:xfrm>
            </p:grpSpPr>
            <p:sp>
              <p:nvSpPr>
                <p:cNvPr id="504" name="フリーフォーム: 図形 503">
                  <a:extLst>
                    <a:ext uri="{FF2B5EF4-FFF2-40B4-BE49-F238E27FC236}">
                      <a16:creationId xmlns:a16="http://schemas.microsoft.com/office/drawing/2014/main" id="{6593A8FA-6ECC-4392-83C4-156F2F864BCD}"/>
                    </a:ext>
                  </a:extLst>
                </p:cNvPr>
                <p:cNvSpPr/>
                <p:nvPr/>
              </p:nvSpPr>
              <p:spPr>
                <a:xfrm>
                  <a:off x="2076012" y="2704135"/>
                  <a:ext cx="2149467" cy="1301009"/>
                </a:xfrm>
                <a:custGeom>
                  <a:avLst/>
                  <a:gdLst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983 w 2149467"/>
                    <a:gd name="connsiteY21" fmla="*/ 684766 h 1301009"/>
                    <a:gd name="connsiteX22" fmla="*/ 3073 w 2149467"/>
                    <a:gd name="connsiteY22" fmla="*/ 665044 h 1301009"/>
                    <a:gd name="connsiteX23" fmla="*/ 983 w 2149467"/>
                    <a:gd name="connsiteY23" fmla="*/ 660954 h 1301009"/>
                    <a:gd name="connsiteX24" fmla="*/ 64902 w 2149467"/>
                    <a:gd name="connsiteY24" fmla="*/ 576468 h 1301009"/>
                    <a:gd name="connsiteX25" fmla="*/ 1552405 w 2149467"/>
                    <a:gd name="connsiteY25" fmla="*/ 11451 h 1301009"/>
                    <a:gd name="connsiteX26" fmla="*/ 1601246 w 2149467"/>
                    <a:gd name="connsiteY26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3073 w 2149467"/>
                    <a:gd name="connsiteY21" fmla="*/ 665044 h 1301009"/>
                    <a:gd name="connsiteX22" fmla="*/ 983 w 2149467"/>
                    <a:gd name="connsiteY22" fmla="*/ 660954 h 1301009"/>
                    <a:gd name="connsiteX23" fmla="*/ 64902 w 2149467"/>
                    <a:gd name="connsiteY23" fmla="*/ 576468 h 1301009"/>
                    <a:gd name="connsiteX24" fmla="*/ 1552405 w 2149467"/>
                    <a:gd name="connsiteY24" fmla="*/ 11451 h 1301009"/>
                    <a:gd name="connsiteX25" fmla="*/ 1601246 w 2149467"/>
                    <a:gd name="connsiteY25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3073 w 2149467"/>
                    <a:gd name="connsiteY20" fmla="*/ 665044 h 1301009"/>
                    <a:gd name="connsiteX21" fmla="*/ 983 w 2149467"/>
                    <a:gd name="connsiteY21" fmla="*/ 660954 h 1301009"/>
                    <a:gd name="connsiteX22" fmla="*/ 64902 w 2149467"/>
                    <a:gd name="connsiteY22" fmla="*/ 576468 h 1301009"/>
                    <a:gd name="connsiteX23" fmla="*/ 1552405 w 2149467"/>
                    <a:gd name="connsiteY23" fmla="*/ 11451 h 1301009"/>
                    <a:gd name="connsiteX24" fmla="*/ 1601246 w 2149467"/>
                    <a:gd name="connsiteY24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3073 w 2149467"/>
                    <a:gd name="connsiteY19" fmla="*/ 665044 h 1301009"/>
                    <a:gd name="connsiteX20" fmla="*/ 983 w 2149467"/>
                    <a:gd name="connsiteY20" fmla="*/ 660954 h 1301009"/>
                    <a:gd name="connsiteX21" fmla="*/ 64902 w 2149467"/>
                    <a:gd name="connsiteY21" fmla="*/ 576468 h 1301009"/>
                    <a:gd name="connsiteX22" fmla="*/ 1552405 w 2149467"/>
                    <a:gd name="connsiteY22" fmla="*/ 11451 h 1301009"/>
                    <a:gd name="connsiteX23" fmla="*/ 1601246 w 2149467"/>
                    <a:gd name="connsiteY23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3073 w 2149467"/>
                    <a:gd name="connsiteY18" fmla="*/ 665044 h 1301009"/>
                    <a:gd name="connsiteX19" fmla="*/ 983 w 2149467"/>
                    <a:gd name="connsiteY19" fmla="*/ 660954 h 1301009"/>
                    <a:gd name="connsiteX20" fmla="*/ 64902 w 2149467"/>
                    <a:gd name="connsiteY20" fmla="*/ 576468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8484 w 2149467"/>
                    <a:gd name="connsiteY7" fmla="*/ 600049 h 1301009"/>
                    <a:gd name="connsiteX8" fmla="*/ 2145024 w 2149467"/>
                    <a:gd name="connsiteY8" fmla="*/ 632697 h 1301009"/>
                    <a:gd name="connsiteX9" fmla="*/ 2144846 w 2149467"/>
                    <a:gd name="connsiteY9" fmla="*/ 632937 h 1301009"/>
                    <a:gd name="connsiteX10" fmla="*/ 2148484 w 2149467"/>
                    <a:gd name="connsiteY10" fmla="*/ 640054 h 1301009"/>
                    <a:gd name="connsiteX11" fmla="*/ 2084564 w 2149467"/>
                    <a:gd name="connsiteY11" fmla="*/ 724540 h 1301009"/>
                    <a:gd name="connsiteX12" fmla="*/ 597061 w 2149467"/>
                    <a:gd name="connsiteY12" fmla="*/ 1289558 h 1301009"/>
                    <a:gd name="connsiteX13" fmla="*/ 419803 w 2149467"/>
                    <a:gd name="connsiteY13" fmla="*/ 1258309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5024 w 2149467"/>
                    <a:gd name="connsiteY7" fmla="*/ 632697 h 1301009"/>
                    <a:gd name="connsiteX8" fmla="*/ 2144846 w 2149467"/>
                    <a:gd name="connsiteY8" fmla="*/ 632937 h 1301009"/>
                    <a:gd name="connsiteX9" fmla="*/ 2148484 w 2149467"/>
                    <a:gd name="connsiteY9" fmla="*/ 640054 h 1301009"/>
                    <a:gd name="connsiteX10" fmla="*/ 2084564 w 2149467"/>
                    <a:gd name="connsiteY10" fmla="*/ 724540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1552405 w 2149467"/>
                    <a:gd name="connsiteY17" fmla="*/ 11451 h 1301009"/>
                    <a:gd name="connsiteX18" fmla="*/ 1601246 w 2149467"/>
                    <a:gd name="connsiteY18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869593 w 2149467"/>
                    <a:gd name="connsiteY17" fmla="*/ 289211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869593 w 2149467"/>
                    <a:gd name="connsiteY18" fmla="*/ 289211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83793 w 2149467"/>
                    <a:gd name="connsiteY12" fmla="*/ 965486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869593 w 2149467"/>
                    <a:gd name="connsiteY19" fmla="*/ 289211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81624 w 2149467"/>
                    <a:gd name="connsiteY2" fmla="*/ 210630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49467" h="1301009">
                      <a:moveTo>
                        <a:pt x="1601246" y="646"/>
                      </a:moveTo>
                      <a:cubicBezTo>
                        <a:pt x="1651430" y="-3451"/>
                        <a:pt x="1702789" y="12074"/>
                        <a:pt x="1729663" y="42699"/>
                      </a:cubicBezTo>
                      <a:cubicBezTo>
                        <a:pt x="1777936" y="95501"/>
                        <a:pt x="1833351" y="157828"/>
                        <a:pt x="1881624" y="210630"/>
                      </a:cubicBezTo>
                      <a:cubicBezTo>
                        <a:pt x="2015903" y="351157"/>
                        <a:pt x="2038263" y="398814"/>
                        <a:pt x="2132060" y="501241"/>
                      </a:cubicBezTo>
                      <a:cubicBezTo>
                        <a:pt x="2141018" y="511449"/>
                        <a:pt x="2146408" y="522369"/>
                        <a:pt x="2148484" y="533374"/>
                      </a:cubicBezTo>
                      <a:lnTo>
                        <a:pt x="2146394" y="553096"/>
                      </a:lnTo>
                      <a:cubicBezTo>
                        <a:pt x="2145817" y="569650"/>
                        <a:pt x="2145282" y="619390"/>
                        <a:pt x="2145024" y="632697"/>
                      </a:cubicBezTo>
                      <a:lnTo>
                        <a:pt x="2144846" y="632937"/>
                      </a:lnTo>
                      <a:lnTo>
                        <a:pt x="2148484" y="640054"/>
                      </a:lnTo>
                      <a:cubicBezTo>
                        <a:pt x="2154711" y="673070"/>
                        <a:pt x="2131112" y="706859"/>
                        <a:pt x="2084564" y="724540"/>
                      </a:cubicBezTo>
                      <a:cubicBezTo>
                        <a:pt x="1849436" y="813587"/>
                        <a:pt x="1607165" y="885964"/>
                        <a:pt x="1372037" y="975011"/>
                      </a:cubicBezTo>
                      <a:lnTo>
                        <a:pt x="597061" y="1289558"/>
                      </a:lnTo>
                      <a:cubicBezTo>
                        <a:pt x="534997" y="1313132"/>
                        <a:pt x="455636" y="1299142"/>
                        <a:pt x="419803" y="1258309"/>
                      </a:cubicBezTo>
                      <a:cubicBezTo>
                        <a:pt x="333196" y="1160701"/>
                        <a:pt x="270400" y="1063094"/>
                        <a:pt x="183793" y="965486"/>
                      </a:cubicBezTo>
                      <a:lnTo>
                        <a:pt x="17406" y="799767"/>
                      </a:lnTo>
                      <a:cubicBezTo>
                        <a:pt x="-511" y="779351"/>
                        <a:pt x="-4153" y="756090"/>
                        <a:pt x="4443" y="734986"/>
                      </a:cubicBezTo>
                      <a:lnTo>
                        <a:pt x="4620" y="734746"/>
                      </a:lnTo>
                      <a:cubicBezTo>
                        <a:pt x="4104" y="711512"/>
                        <a:pt x="3589" y="688278"/>
                        <a:pt x="3073" y="665044"/>
                      </a:cubicBezTo>
                      <a:lnTo>
                        <a:pt x="983" y="660954"/>
                      </a:lnTo>
                      <a:cubicBezTo>
                        <a:pt x="-5245" y="627938"/>
                        <a:pt x="18354" y="594149"/>
                        <a:pt x="64902" y="576468"/>
                      </a:cubicBezTo>
                      <a:cubicBezTo>
                        <a:pt x="324401" y="476747"/>
                        <a:pt x="610094" y="388932"/>
                        <a:pt x="869593" y="289211"/>
                      </a:cubicBezTo>
                      <a:lnTo>
                        <a:pt x="1552405" y="11451"/>
                      </a:lnTo>
                      <a:cubicBezTo>
                        <a:pt x="1567921" y="5557"/>
                        <a:pt x="1584518" y="2011"/>
                        <a:pt x="1601246" y="64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CC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905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: 図形 504">
                  <a:extLst>
                    <a:ext uri="{FF2B5EF4-FFF2-40B4-BE49-F238E27FC236}">
                      <a16:creationId xmlns:a16="http://schemas.microsoft.com/office/drawing/2014/main" id="{2259C4B4-AAA4-41EA-A04C-CCB7481EDD28}"/>
                    </a:ext>
                  </a:extLst>
                </p:cNvPr>
                <p:cNvSpPr/>
                <p:nvPr/>
              </p:nvSpPr>
              <p:spPr>
                <a:xfrm>
                  <a:off x="2776835" y="3058670"/>
                  <a:ext cx="1272414" cy="617423"/>
                </a:xfrm>
                <a:custGeom>
                  <a:avLst/>
                  <a:gdLst>
                    <a:gd name="connsiteX0" fmla="*/ 78064 w 1500759"/>
                    <a:gd name="connsiteY0" fmla="*/ 526426 h 850319"/>
                    <a:gd name="connsiteX1" fmla="*/ 68539 w 1500759"/>
                    <a:gd name="connsiteY1" fmla="*/ 655013 h 850319"/>
                    <a:gd name="connsiteX2" fmla="*/ 1864 w 1500759"/>
                    <a:gd name="connsiteY2" fmla="*/ 735976 h 850319"/>
                    <a:gd name="connsiteX3" fmla="*/ 151882 w 1500759"/>
                    <a:gd name="connsiteY3" fmla="*/ 766932 h 850319"/>
                    <a:gd name="connsiteX4" fmla="*/ 180457 w 1500759"/>
                    <a:gd name="connsiteY4" fmla="*/ 850276 h 850319"/>
                    <a:gd name="connsiteX5" fmla="*/ 311426 w 1500759"/>
                    <a:gd name="connsiteY5" fmla="*/ 755026 h 850319"/>
                    <a:gd name="connsiteX6" fmla="*/ 463826 w 1500759"/>
                    <a:gd name="connsiteY6" fmla="*/ 747882 h 850319"/>
                    <a:gd name="connsiteX7" fmla="*/ 606701 w 1500759"/>
                    <a:gd name="connsiteY7" fmla="*/ 597863 h 850319"/>
                    <a:gd name="connsiteX8" fmla="*/ 828157 w 1500759"/>
                    <a:gd name="connsiteY8" fmla="*/ 640726 h 850319"/>
                    <a:gd name="connsiteX9" fmla="*/ 1023420 w 1500759"/>
                    <a:gd name="connsiteY9" fmla="*/ 490707 h 850319"/>
                    <a:gd name="connsiteX10" fmla="*/ 1185345 w 1500759"/>
                    <a:gd name="connsiteY10" fmla="*/ 497851 h 850319"/>
                    <a:gd name="connsiteX11" fmla="*/ 1299645 w 1500759"/>
                    <a:gd name="connsiteY11" fmla="*/ 278776 h 850319"/>
                    <a:gd name="connsiteX12" fmla="*/ 1497289 w 1500759"/>
                    <a:gd name="connsiteY12" fmla="*/ 264488 h 850319"/>
                    <a:gd name="connsiteX13" fmla="*/ 1425851 w 1500759"/>
                    <a:gd name="connsiteY13" fmla="*/ 123995 h 850319"/>
                    <a:gd name="connsiteX14" fmla="*/ 1428232 w 1500759"/>
                    <a:gd name="connsiteY14" fmla="*/ 170 h 850319"/>
                    <a:gd name="connsiteX15" fmla="*/ 1299645 w 1500759"/>
                    <a:gd name="connsiteY15" fmla="*/ 95420 h 850319"/>
                    <a:gd name="connsiteX16" fmla="*/ 1128195 w 1500759"/>
                    <a:gd name="connsiteY16" fmla="*/ 19220 h 850319"/>
                    <a:gd name="connsiteX17" fmla="*/ 1004370 w 1500759"/>
                    <a:gd name="connsiteY17" fmla="*/ 138282 h 850319"/>
                    <a:gd name="connsiteX18" fmla="*/ 437632 w 1500759"/>
                    <a:gd name="connsiteY18" fmla="*/ 252582 h 850319"/>
                    <a:gd name="connsiteX19" fmla="*/ 251895 w 1500759"/>
                    <a:gd name="connsiteY19" fmla="*/ 412126 h 850319"/>
                    <a:gd name="connsiteX20" fmla="*/ 109020 w 1500759"/>
                    <a:gd name="connsiteY20" fmla="*/ 433557 h 850319"/>
                    <a:gd name="connsiteX21" fmla="*/ 78064 w 1500759"/>
                    <a:gd name="connsiteY21" fmla="*/ 526426 h 850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00759" h="850319">
                      <a:moveTo>
                        <a:pt x="78064" y="526426"/>
                      </a:moveTo>
                      <a:cubicBezTo>
                        <a:pt x="71317" y="563335"/>
                        <a:pt x="81239" y="620088"/>
                        <a:pt x="68539" y="655013"/>
                      </a:cubicBezTo>
                      <a:cubicBezTo>
                        <a:pt x="55839" y="689938"/>
                        <a:pt x="-12026" y="717323"/>
                        <a:pt x="1864" y="735976"/>
                      </a:cubicBezTo>
                      <a:cubicBezTo>
                        <a:pt x="15754" y="754629"/>
                        <a:pt x="122117" y="747882"/>
                        <a:pt x="151882" y="766932"/>
                      </a:cubicBezTo>
                      <a:cubicBezTo>
                        <a:pt x="181648" y="785982"/>
                        <a:pt x="153866" y="852260"/>
                        <a:pt x="180457" y="850276"/>
                      </a:cubicBezTo>
                      <a:cubicBezTo>
                        <a:pt x="207048" y="848292"/>
                        <a:pt x="264198" y="772092"/>
                        <a:pt x="311426" y="755026"/>
                      </a:cubicBezTo>
                      <a:cubicBezTo>
                        <a:pt x="358654" y="737960"/>
                        <a:pt x="414614" y="774076"/>
                        <a:pt x="463826" y="747882"/>
                      </a:cubicBezTo>
                      <a:cubicBezTo>
                        <a:pt x="513038" y="721688"/>
                        <a:pt x="545979" y="615722"/>
                        <a:pt x="606701" y="597863"/>
                      </a:cubicBezTo>
                      <a:cubicBezTo>
                        <a:pt x="667423" y="580004"/>
                        <a:pt x="758704" y="658585"/>
                        <a:pt x="828157" y="640726"/>
                      </a:cubicBezTo>
                      <a:cubicBezTo>
                        <a:pt x="897610" y="622867"/>
                        <a:pt x="963889" y="514519"/>
                        <a:pt x="1023420" y="490707"/>
                      </a:cubicBezTo>
                      <a:cubicBezTo>
                        <a:pt x="1082951" y="466894"/>
                        <a:pt x="1139308" y="533173"/>
                        <a:pt x="1185345" y="497851"/>
                      </a:cubicBezTo>
                      <a:cubicBezTo>
                        <a:pt x="1231382" y="462529"/>
                        <a:pt x="1247654" y="317670"/>
                        <a:pt x="1299645" y="278776"/>
                      </a:cubicBezTo>
                      <a:cubicBezTo>
                        <a:pt x="1351636" y="239882"/>
                        <a:pt x="1476255" y="290285"/>
                        <a:pt x="1497289" y="264488"/>
                      </a:cubicBezTo>
                      <a:cubicBezTo>
                        <a:pt x="1518323" y="238691"/>
                        <a:pt x="1437360" y="168048"/>
                        <a:pt x="1425851" y="123995"/>
                      </a:cubicBezTo>
                      <a:cubicBezTo>
                        <a:pt x="1414342" y="79942"/>
                        <a:pt x="1449266" y="4932"/>
                        <a:pt x="1428232" y="170"/>
                      </a:cubicBezTo>
                      <a:cubicBezTo>
                        <a:pt x="1407198" y="-4592"/>
                        <a:pt x="1349651" y="92245"/>
                        <a:pt x="1299645" y="95420"/>
                      </a:cubicBezTo>
                      <a:cubicBezTo>
                        <a:pt x="1249639" y="98595"/>
                        <a:pt x="1177407" y="12076"/>
                        <a:pt x="1128195" y="19220"/>
                      </a:cubicBezTo>
                      <a:cubicBezTo>
                        <a:pt x="1078983" y="26364"/>
                        <a:pt x="1119464" y="99388"/>
                        <a:pt x="1004370" y="138282"/>
                      </a:cubicBezTo>
                      <a:cubicBezTo>
                        <a:pt x="889276" y="177176"/>
                        <a:pt x="563044" y="206941"/>
                        <a:pt x="437632" y="252582"/>
                      </a:cubicBezTo>
                      <a:cubicBezTo>
                        <a:pt x="312220" y="298223"/>
                        <a:pt x="306664" y="381963"/>
                        <a:pt x="251895" y="412126"/>
                      </a:cubicBezTo>
                      <a:cubicBezTo>
                        <a:pt x="197126" y="442288"/>
                        <a:pt x="135214" y="416095"/>
                        <a:pt x="109020" y="433557"/>
                      </a:cubicBezTo>
                      <a:cubicBezTo>
                        <a:pt x="82826" y="451019"/>
                        <a:pt x="84811" y="489517"/>
                        <a:pt x="78064" y="526426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CC"/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01" name="グループ化 500">
                <a:extLst>
                  <a:ext uri="{FF2B5EF4-FFF2-40B4-BE49-F238E27FC236}">
                    <a16:creationId xmlns:a16="http://schemas.microsoft.com/office/drawing/2014/main" id="{D969402A-BBFF-42FE-95B4-5D2C47C85786}"/>
                  </a:ext>
                </a:extLst>
              </p:cNvPr>
              <p:cNvGrpSpPr/>
              <p:nvPr/>
            </p:nvGrpSpPr>
            <p:grpSpPr>
              <a:xfrm>
                <a:off x="5393182" y="4012029"/>
                <a:ext cx="1348226" cy="816041"/>
                <a:chOff x="2076012" y="2704135"/>
                <a:chExt cx="2149467" cy="1301009"/>
              </a:xfrm>
            </p:grpSpPr>
            <p:sp>
              <p:nvSpPr>
                <p:cNvPr id="502" name="フリーフォーム: 図形 501">
                  <a:extLst>
                    <a:ext uri="{FF2B5EF4-FFF2-40B4-BE49-F238E27FC236}">
                      <a16:creationId xmlns:a16="http://schemas.microsoft.com/office/drawing/2014/main" id="{3BBCF5D7-7533-4DDC-BDF9-71CDBDFAC6F6}"/>
                    </a:ext>
                  </a:extLst>
                </p:cNvPr>
                <p:cNvSpPr/>
                <p:nvPr/>
              </p:nvSpPr>
              <p:spPr>
                <a:xfrm>
                  <a:off x="2076012" y="2704135"/>
                  <a:ext cx="2149467" cy="1301009"/>
                </a:xfrm>
                <a:custGeom>
                  <a:avLst/>
                  <a:gdLst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983 w 2149467"/>
                    <a:gd name="connsiteY21" fmla="*/ 684766 h 1301009"/>
                    <a:gd name="connsiteX22" fmla="*/ 3073 w 2149467"/>
                    <a:gd name="connsiteY22" fmla="*/ 665044 h 1301009"/>
                    <a:gd name="connsiteX23" fmla="*/ 983 w 2149467"/>
                    <a:gd name="connsiteY23" fmla="*/ 660954 h 1301009"/>
                    <a:gd name="connsiteX24" fmla="*/ 64902 w 2149467"/>
                    <a:gd name="connsiteY24" fmla="*/ 576468 h 1301009"/>
                    <a:gd name="connsiteX25" fmla="*/ 1552405 w 2149467"/>
                    <a:gd name="connsiteY25" fmla="*/ 11451 h 1301009"/>
                    <a:gd name="connsiteX26" fmla="*/ 1601246 w 2149467"/>
                    <a:gd name="connsiteY26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5485 w 2149467"/>
                    <a:gd name="connsiteY20" fmla="*/ 693575 h 1301009"/>
                    <a:gd name="connsiteX21" fmla="*/ 3073 w 2149467"/>
                    <a:gd name="connsiteY21" fmla="*/ 665044 h 1301009"/>
                    <a:gd name="connsiteX22" fmla="*/ 983 w 2149467"/>
                    <a:gd name="connsiteY22" fmla="*/ 660954 h 1301009"/>
                    <a:gd name="connsiteX23" fmla="*/ 64902 w 2149467"/>
                    <a:gd name="connsiteY23" fmla="*/ 576468 h 1301009"/>
                    <a:gd name="connsiteX24" fmla="*/ 1552405 w 2149467"/>
                    <a:gd name="connsiteY24" fmla="*/ 11451 h 1301009"/>
                    <a:gd name="connsiteX25" fmla="*/ 1601246 w 2149467"/>
                    <a:gd name="connsiteY25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4443 w 2149467"/>
                    <a:gd name="connsiteY19" fmla="*/ 694981 h 1301009"/>
                    <a:gd name="connsiteX20" fmla="*/ 3073 w 2149467"/>
                    <a:gd name="connsiteY20" fmla="*/ 665044 h 1301009"/>
                    <a:gd name="connsiteX21" fmla="*/ 983 w 2149467"/>
                    <a:gd name="connsiteY21" fmla="*/ 660954 h 1301009"/>
                    <a:gd name="connsiteX22" fmla="*/ 64902 w 2149467"/>
                    <a:gd name="connsiteY22" fmla="*/ 576468 h 1301009"/>
                    <a:gd name="connsiteX23" fmla="*/ 1552405 w 2149467"/>
                    <a:gd name="connsiteY23" fmla="*/ 11451 h 1301009"/>
                    <a:gd name="connsiteX24" fmla="*/ 1601246 w 2149467"/>
                    <a:gd name="connsiteY24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983 w 2149467"/>
                    <a:gd name="connsiteY18" fmla="*/ 727629 h 1301009"/>
                    <a:gd name="connsiteX19" fmla="*/ 3073 w 2149467"/>
                    <a:gd name="connsiteY19" fmla="*/ 665044 h 1301009"/>
                    <a:gd name="connsiteX20" fmla="*/ 983 w 2149467"/>
                    <a:gd name="connsiteY20" fmla="*/ 660954 h 1301009"/>
                    <a:gd name="connsiteX21" fmla="*/ 64902 w 2149467"/>
                    <a:gd name="connsiteY21" fmla="*/ 576468 h 1301009"/>
                    <a:gd name="connsiteX22" fmla="*/ 1552405 w 2149467"/>
                    <a:gd name="connsiteY22" fmla="*/ 11451 h 1301009"/>
                    <a:gd name="connsiteX23" fmla="*/ 1601246 w 2149467"/>
                    <a:gd name="connsiteY23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8484 w 2149467"/>
                    <a:gd name="connsiteY5" fmla="*/ 557186 h 1301009"/>
                    <a:gd name="connsiteX6" fmla="*/ 2145024 w 2149467"/>
                    <a:gd name="connsiteY6" fmla="*/ 589834 h 1301009"/>
                    <a:gd name="connsiteX7" fmla="*/ 2143981 w 2149467"/>
                    <a:gd name="connsiteY7" fmla="*/ 591240 h 1301009"/>
                    <a:gd name="connsiteX8" fmla="*/ 2148484 w 2149467"/>
                    <a:gd name="connsiteY8" fmla="*/ 600049 h 1301009"/>
                    <a:gd name="connsiteX9" fmla="*/ 2145024 w 2149467"/>
                    <a:gd name="connsiteY9" fmla="*/ 632697 h 1301009"/>
                    <a:gd name="connsiteX10" fmla="*/ 2144846 w 2149467"/>
                    <a:gd name="connsiteY10" fmla="*/ 632937 h 1301009"/>
                    <a:gd name="connsiteX11" fmla="*/ 2148484 w 2149467"/>
                    <a:gd name="connsiteY11" fmla="*/ 640054 h 1301009"/>
                    <a:gd name="connsiteX12" fmla="*/ 2084564 w 2149467"/>
                    <a:gd name="connsiteY12" fmla="*/ 724540 h 1301009"/>
                    <a:gd name="connsiteX13" fmla="*/ 597061 w 2149467"/>
                    <a:gd name="connsiteY13" fmla="*/ 1289558 h 1301009"/>
                    <a:gd name="connsiteX14" fmla="*/ 419803 w 2149467"/>
                    <a:gd name="connsiteY14" fmla="*/ 1258309 h 1301009"/>
                    <a:gd name="connsiteX15" fmla="*/ 17406 w 2149467"/>
                    <a:gd name="connsiteY15" fmla="*/ 799767 h 1301009"/>
                    <a:gd name="connsiteX16" fmla="*/ 4443 w 2149467"/>
                    <a:gd name="connsiteY16" fmla="*/ 734986 h 1301009"/>
                    <a:gd name="connsiteX17" fmla="*/ 4620 w 2149467"/>
                    <a:gd name="connsiteY17" fmla="*/ 734746 h 1301009"/>
                    <a:gd name="connsiteX18" fmla="*/ 3073 w 2149467"/>
                    <a:gd name="connsiteY18" fmla="*/ 665044 h 1301009"/>
                    <a:gd name="connsiteX19" fmla="*/ 983 w 2149467"/>
                    <a:gd name="connsiteY19" fmla="*/ 660954 h 1301009"/>
                    <a:gd name="connsiteX20" fmla="*/ 64902 w 2149467"/>
                    <a:gd name="connsiteY20" fmla="*/ 576468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8484 w 2149467"/>
                    <a:gd name="connsiteY7" fmla="*/ 600049 h 1301009"/>
                    <a:gd name="connsiteX8" fmla="*/ 2145024 w 2149467"/>
                    <a:gd name="connsiteY8" fmla="*/ 632697 h 1301009"/>
                    <a:gd name="connsiteX9" fmla="*/ 2144846 w 2149467"/>
                    <a:gd name="connsiteY9" fmla="*/ 632937 h 1301009"/>
                    <a:gd name="connsiteX10" fmla="*/ 2148484 w 2149467"/>
                    <a:gd name="connsiteY10" fmla="*/ 640054 h 1301009"/>
                    <a:gd name="connsiteX11" fmla="*/ 2084564 w 2149467"/>
                    <a:gd name="connsiteY11" fmla="*/ 724540 h 1301009"/>
                    <a:gd name="connsiteX12" fmla="*/ 597061 w 2149467"/>
                    <a:gd name="connsiteY12" fmla="*/ 1289558 h 1301009"/>
                    <a:gd name="connsiteX13" fmla="*/ 419803 w 2149467"/>
                    <a:gd name="connsiteY13" fmla="*/ 1258309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3981 w 2149467"/>
                    <a:gd name="connsiteY6" fmla="*/ 591240 h 1301009"/>
                    <a:gd name="connsiteX7" fmla="*/ 2145024 w 2149467"/>
                    <a:gd name="connsiteY7" fmla="*/ 632697 h 1301009"/>
                    <a:gd name="connsiteX8" fmla="*/ 2144846 w 2149467"/>
                    <a:gd name="connsiteY8" fmla="*/ 632937 h 1301009"/>
                    <a:gd name="connsiteX9" fmla="*/ 2148484 w 2149467"/>
                    <a:gd name="connsiteY9" fmla="*/ 640054 h 1301009"/>
                    <a:gd name="connsiteX10" fmla="*/ 2084564 w 2149467"/>
                    <a:gd name="connsiteY10" fmla="*/ 724540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589834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1552405 w 2149467"/>
                    <a:gd name="connsiteY17" fmla="*/ 11451 h 1301009"/>
                    <a:gd name="connsiteX18" fmla="*/ 1601246 w 2149467"/>
                    <a:gd name="connsiteY18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597061 w 2149467"/>
                    <a:gd name="connsiteY9" fmla="*/ 1289558 h 1301009"/>
                    <a:gd name="connsiteX10" fmla="*/ 419803 w 2149467"/>
                    <a:gd name="connsiteY10" fmla="*/ 1258309 h 1301009"/>
                    <a:gd name="connsiteX11" fmla="*/ 17406 w 2149467"/>
                    <a:gd name="connsiteY11" fmla="*/ 799767 h 1301009"/>
                    <a:gd name="connsiteX12" fmla="*/ 4443 w 2149467"/>
                    <a:gd name="connsiteY12" fmla="*/ 734986 h 1301009"/>
                    <a:gd name="connsiteX13" fmla="*/ 4620 w 2149467"/>
                    <a:gd name="connsiteY13" fmla="*/ 734746 h 1301009"/>
                    <a:gd name="connsiteX14" fmla="*/ 3073 w 2149467"/>
                    <a:gd name="connsiteY14" fmla="*/ 665044 h 1301009"/>
                    <a:gd name="connsiteX15" fmla="*/ 983 w 2149467"/>
                    <a:gd name="connsiteY15" fmla="*/ 660954 h 1301009"/>
                    <a:gd name="connsiteX16" fmla="*/ 64902 w 2149467"/>
                    <a:gd name="connsiteY16" fmla="*/ 576468 h 1301009"/>
                    <a:gd name="connsiteX17" fmla="*/ 869593 w 2149467"/>
                    <a:gd name="connsiteY17" fmla="*/ 289211 h 1301009"/>
                    <a:gd name="connsiteX18" fmla="*/ 1552405 w 2149467"/>
                    <a:gd name="connsiteY18" fmla="*/ 11451 h 1301009"/>
                    <a:gd name="connsiteX19" fmla="*/ 1601246 w 2149467"/>
                    <a:gd name="connsiteY19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7406 w 2149467"/>
                    <a:gd name="connsiteY12" fmla="*/ 799767 h 1301009"/>
                    <a:gd name="connsiteX13" fmla="*/ 4443 w 2149467"/>
                    <a:gd name="connsiteY13" fmla="*/ 734986 h 1301009"/>
                    <a:gd name="connsiteX14" fmla="*/ 4620 w 2149467"/>
                    <a:gd name="connsiteY14" fmla="*/ 734746 h 1301009"/>
                    <a:gd name="connsiteX15" fmla="*/ 3073 w 2149467"/>
                    <a:gd name="connsiteY15" fmla="*/ 665044 h 1301009"/>
                    <a:gd name="connsiteX16" fmla="*/ 983 w 2149467"/>
                    <a:gd name="connsiteY16" fmla="*/ 660954 h 1301009"/>
                    <a:gd name="connsiteX17" fmla="*/ 64902 w 2149467"/>
                    <a:gd name="connsiteY17" fmla="*/ 576468 h 1301009"/>
                    <a:gd name="connsiteX18" fmla="*/ 869593 w 2149467"/>
                    <a:gd name="connsiteY18" fmla="*/ 289211 h 1301009"/>
                    <a:gd name="connsiteX19" fmla="*/ 1552405 w 2149467"/>
                    <a:gd name="connsiteY19" fmla="*/ 11451 h 1301009"/>
                    <a:gd name="connsiteX20" fmla="*/ 1601246 w 2149467"/>
                    <a:gd name="connsiteY20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2132060 w 2149467"/>
                    <a:gd name="connsiteY2" fmla="*/ 501241 h 1301009"/>
                    <a:gd name="connsiteX3" fmla="*/ 2148484 w 2149467"/>
                    <a:gd name="connsiteY3" fmla="*/ 533374 h 1301009"/>
                    <a:gd name="connsiteX4" fmla="*/ 2146394 w 2149467"/>
                    <a:gd name="connsiteY4" fmla="*/ 553096 h 1301009"/>
                    <a:gd name="connsiteX5" fmla="*/ 2145024 w 2149467"/>
                    <a:gd name="connsiteY5" fmla="*/ 632697 h 1301009"/>
                    <a:gd name="connsiteX6" fmla="*/ 2144846 w 2149467"/>
                    <a:gd name="connsiteY6" fmla="*/ 632937 h 1301009"/>
                    <a:gd name="connsiteX7" fmla="*/ 2148484 w 2149467"/>
                    <a:gd name="connsiteY7" fmla="*/ 640054 h 1301009"/>
                    <a:gd name="connsiteX8" fmla="*/ 2084564 w 2149467"/>
                    <a:gd name="connsiteY8" fmla="*/ 724540 h 1301009"/>
                    <a:gd name="connsiteX9" fmla="*/ 1372037 w 2149467"/>
                    <a:gd name="connsiteY9" fmla="*/ 975011 h 1301009"/>
                    <a:gd name="connsiteX10" fmla="*/ 597061 w 2149467"/>
                    <a:gd name="connsiteY10" fmla="*/ 1289558 h 1301009"/>
                    <a:gd name="connsiteX11" fmla="*/ 419803 w 2149467"/>
                    <a:gd name="connsiteY11" fmla="*/ 1258309 h 1301009"/>
                    <a:gd name="connsiteX12" fmla="*/ 183793 w 2149467"/>
                    <a:gd name="connsiteY12" fmla="*/ 965486 h 1301009"/>
                    <a:gd name="connsiteX13" fmla="*/ 17406 w 2149467"/>
                    <a:gd name="connsiteY13" fmla="*/ 799767 h 1301009"/>
                    <a:gd name="connsiteX14" fmla="*/ 4443 w 2149467"/>
                    <a:gd name="connsiteY14" fmla="*/ 734986 h 1301009"/>
                    <a:gd name="connsiteX15" fmla="*/ 4620 w 2149467"/>
                    <a:gd name="connsiteY15" fmla="*/ 734746 h 1301009"/>
                    <a:gd name="connsiteX16" fmla="*/ 3073 w 2149467"/>
                    <a:gd name="connsiteY16" fmla="*/ 665044 h 1301009"/>
                    <a:gd name="connsiteX17" fmla="*/ 983 w 2149467"/>
                    <a:gd name="connsiteY17" fmla="*/ 660954 h 1301009"/>
                    <a:gd name="connsiteX18" fmla="*/ 64902 w 2149467"/>
                    <a:gd name="connsiteY18" fmla="*/ 576468 h 1301009"/>
                    <a:gd name="connsiteX19" fmla="*/ 869593 w 2149467"/>
                    <a:gd name="connsiteY19" fmla="*/ 289211 h 1301009"/>
                    <a:gd name="connsiteX20" fmla="*/ 1552405 w 2149467"/>
                    <a:gd name="connsiteY20" fmla="*/ 11451 h 1301009"/>
                    <a:gd name="connsiteX21" fmla="*/ 1601246 w 2149467"/>
                    <a:gd name="connsiteY21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50668 w 2149467"/>
                    <a:gd name="connsiteY2" fmla="*/ 193961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  <a:gd name="connsiteX0" fmla="*/ 1601246 w 2149467"/>
                    <a:gd name="connsiteY0" fmla="*/ 646 h 1301009"/>
                    <a:gd name="connsiteX1" fmla="*/ 1729663 w 2149467"/>
                    <a:gd name="connsiteY1" fmla="*/ 42699 h 1301009"/>
                    <a:gd name="connsiteX2" fmla="*/ 1881624 w 2149467"/>
                    <a:gd name="connsiteY2" fmla="*/ 210630 h 1301009"/>
                    <a:gd name="connsiteX3" fmla="*/ 2132060 w 2149467"/>
                    <a:gd name="connsiteY3" fmla="*/ 501241 h 1301009"/>
                    <a:gd name="connsiteX4" fmla="*/ 2148484 w 2149467"/>
                    <a:gd name="connsiteY4" fmla="*/ 533374 h 1301009"/>
                    <a:gd name="connsiteX5" fmla="*/ 2146394 w 2149467"/>
                    <a:gd name="connsiteY5" fmla="*/ 553096 h 1301009"/>
                    <a:gd name="connsiteX6" fmla="*/ 2145024 w 2149467"/>
                    <a:gd name="connsiteY6" fmla="*/ 632697 h 1301009"/>
                    <a:gd name="connsiteX7" fmla="*/ 2144846 w 2149467"/>
                    <a:gd name="connsiteY7" fmla="*/ 632937 h 1301009"/>
                    <a:gd name="connsiteX8" fmla="*/ 2148484 w 2149467"/>
                    <a:gd name="connsiteY8" fmla="*/ 640054 h 1301009"/>
                    <a:gd name="connsiteX9" fmla="*/ 2084564 w 2149467"/>
                    <a:gd name="connsiteY9" fmla="*/ 724540 h 1301009"/>
                    <a:gd name="connsiteX10" fmla="*/ 1372037 w 2149467"/>
                    <a:gd name="connsiteY10" fmla="*/ 975011 h 1301009"/>
                    <a:gd name="connsiteX11" fmla="*/ 597061 w 2149467"/>
                    <a:gd name="connsiteY11" fmla="*/ 1289558 h 1301009"/>
                    <a:gd name="connsiteX12" fmla="*/ 419803 w 2149467"/>
                    <a:gd name="connsiteY12" fmla="*/ 1258309 h 1301009"/>
                    <a:gd name="connsiteX13" fmla="*/ 183793 w 2149467"/>
                    <a:gd name="connsiteY13" fmla="*/ 965486 h 1301009"/>
                    <a:gd name="connsiteX14" fmla="*/ 17406 w 2149467"/>
                    <a:gd name="connsiteY14" fmla="*/ 799767 h 1301009"/>
                    <a:gd name="connsiteX15" fmla="*/ 4443 w 2149467"/>
                    <a:gd name="connsiteY15" fmla="*/ 734986 h 1301009"/>
                    <a:gd name="connsiteX16" fmla="*/ 4620 w 2149467"/>
                    <a:gd name="connsiteY16" fmla="*/ 734746 h 1301009"/>
                    <a:gd name="connsiteX17" fmla="*/ 3073 w 2149467"/>
                    <a:gd name="connsiteY17" fmla="*/ 665044 h 1301009"/>
                    <a:gd name="connsiteX18" fmla="*/ 983 w 2149467"/>
                    <a:gd name="connsiteY18" fmla="*/ 660954 h 1301009"/>
                    <a:gd name="connsiteX19" fmla="*/ 64902 w 2149467"/>
                    <a:gd name="connsiteY19" fmla="*/ 576468 h 1301009"/>
                    <a:gd name="connsiteX20" fmla="*/ 869593 w 2149467"/>
                    <a:gd name="connsiteY20" fmla="*/ 289211 h 1301009"/>
                    <a:gd name="connsiteX21" fmla="*/ 1552405 w 2149467"/>
                    <a:gd name="connsiteY21" fmla="*/ 11451 h 1301009"/>
                    <a:gd name="connsiteX22" fmla="*/ 1601246 w 2149467"/>
                    <a:gd name="connsiteY22" fmla="*/ 646 h 13010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2149467" h="1301009">
                      <a:moveTo>
                        <a:pt x="1601246" y="646"/>
                      </a:moveTo>
                      <a:cubicBezTo>
                        <a:pt x="1651430" y="-3451"/>
                        <a:pt x="1702789" y="12074"/>
                        <a:pt x="1729663" y="42699"/>
                      </a:cubicBezTo>
                      <a:cubicBezTo>
                        <a:pt x="1777936" y="95501"/>
                        <a:pt x="1833351" y="157828"/>
                        <a:pt x="1881624" y="210630"/>
                      </a:cubicBezTo>
                      <a:cubicBezTo>
                        <a:pt x="2015903" y="351157"/>
                        <a:pt x="2038263" y="398814"/>
                        <a:pt x="2132060" y="501241"/>
                      </a:cubicBezTo>
                      <a:cubicBezTo>
                        <a:pt x="2141018" y="511449"/>
                        <a:pt x="2146408" y="522369"/>
                        <a:pt x="2148484" y="533374"/>
                      </a:cubicBezTo>
                      <a:lnTo>
                        <a:pt x="2146394" y="553096"/>
                      </a:lnTo>
                      <a:cubicBezTo>
                        <a:pt x="2145817" y="569650"/>
                        <a:pt x="2145282" y="619390"/>
                        <a:pt x="2145024" y="632697"/>
                      </a:cubicBezTo>
                      <a:lnTo>
                        <a:pt x="2144846" y="632937"/>
                      </a:lnTo>
                      <a:lnTo>
                        <a:pt x="2148484" y="640054"/>
                      </a:lnTo>
                      <a:cubicBezTo>
                        <a:pt x="2154711" y="673070"/>
                        <a:pt x="2131112" y="706859"/>
                        <a:pt x="2084564" y="724540"/>
                      </a:cubicBezTo>
                      <a:cubicBezTo>
                        <a:pt x="1849436" y="813587"/>
                        <a:pt x="1607165" y="885964"/>
                        <a:pt x="1372037" y="975011"/>
                      </a:cubicBezTo>
                      <a:lnTo>
                        <a:pt x="597061" y="1289558"/>
                      </a:lnTo>
                      <a:cubicBezTo>
                        <a:pt x="534997" y="1313132"/>
                        <a:pt x="455636" y="1299142"/>
                        <a:pt x="419803" y="1258309"/>
                      </a:cubicBezTo>
                      <a:cubicBezTo>
                        <a:pt x="333196" y="1160701"/>
                        <a:pt x="270400" y="1063094"/>
                        <a:pt x="183793" y="965486"/>
                      </a:cubicBezTo>
                      <a:lnTo>
                        <a:pt x="17406" y="799767"/>
                      </a:lnTo>
                      <a:cubicBezTo>
                        <a:pt x="-511" y="779351"/>
                        <a:pt x="-4153" y="756090"/>
                        <a:pt x="4443" y="734986"/>
                      </a:cubicBezTo>
                      <a:lnTo>
                        <a:pt x="4620" y="734746"/>
                      </a:lnTo>
                      <a:cubicBezTo>
                        <a:pt x="4104" y="711512"/>
                        <a:pt x="3589" y="688278"/>
                        <a:pt x="3073" y="665044"/>
                      </a:cubicBezTo>
                      <a:lnTo>
                        <a:pt x="983" y="660954"/>
                      </a:lnTo>
                      <a:cubicBezTo>
                        <a:pt x="-5245" y="627938"/>
                        <a:pt x="18354" y="594149"/>
                        <a:pt x="64902" y="576468"/>
                      </a:cubicBezTo>
                      <a:cubicBezTo>
                        <a:pt x="324401" y="476747"/>
                        <a:pt x="610094" y="388932"/>
                        <a:pt x="869593" y="289211"/>
                      </a:cubicBezTo>
                      <a:lnTo>
                        <a:pt x="1552405" y="11451"/>
                      </a:lnTo>
                      <a:cubicBezTo>
                        <a:pt x="1567921" y="5557"/>
                        <a:pt x="1584518" y="2011"/>
                        <a:pt x="1601246" y="646"/>
                      </a:cubicBezTo>
                      <a:close/>
                    </a:path>
                  </a:pathLst>
                </a:custGeom>
                <a:gradFill>
                  <a:gsLst>
                    <a:gs pos="50000">
                      <a:srgbClr val="FFFFCC"/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9050" cap="flat" cmpd="sng" algn="ctr">
                  <a:solidFill>
                    <a:sysClr val="window" lastClr="FFFFFF">
                      <a:lumMod val="75000"/>
                    </a:sys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: 図形 502">
                  <a:extLst>
                    <a:ext uri="{FF2B5EF4-FFF2-40B4-BE49-F238E27FC236}">
                      <a16:creationId xmlns:a16="http://schemas.microsoft.com/office/drawing/2014/main" id="{65B9BB73-EED7-43E7-B202-C5AEF953068A}"/>
                    </a:ext>
                  </a:extLst>
                </p:cNvPr>
                <p:cNvSpPr/>
                <p:nvPr/>
              </p:nvSpPr>
              <p:spPr>
                <a:xfrm>
                  <a:off x="2776835" y="3058670"/>
                  <a:ext cx="1272414" cy="617423"/>
                </a:xfrm>
                <a:custGeom>
                  <a:avLst/>
                  <a:gdLst>
                    <a:gd name="connsiteX0" fmla="*/ 78064 w 1500759"/>
                    <a:gd name="connsiteY0" fmla="*/ 526426 h 850319"/>
                    <a:gd name="connsiteX1" fmla="*/ 68539 w 1500759"/>
                    <a:gd name="connsiteY1" fmla="*/ 655013 h 850319"/>
                    <a:gd name="connsiteX2" fmla="*/ 1864 w 1500759"/>
                    <a:gd name="connsiteY2" fmla="*/ 735976 h 850319"/>
                    <a:gd name="connsiteX3" fmla="*/ 151882 w 1500759"/>
                    <a:gd name="connsiteY3" fmla="*/ 766932 h 850319"/>
                    <a:gd name="connsiteX4" fmla="*/ 180457 w 1500759"/>
                    <a:gd name="connsiteY4" fmla="*/ 850276 h 850319"/>
                    <a:gd name="connsiteX5" fmla="*/ 311426 w 1500759"/>
                    <a:gd name="connsiteY5" fmla="*/ 755026 h 850319"/>
                    <a:gd name="connsiteX6" fmla="*/ 463826 w 1500759"/>
                    <a:gd name="connsiteY6" fmla="*/ 747882 h 850319"/>
                    <a:gd name="connsiteX7" fmla="*/ 606701 w 1500759"/>
                    <a:gd name="connsiteY7" fmla="*/ 597863 h 850319"/>
                    <a:gd name="connsiteX8" fmla="*/ 828157 w 1500759"/>
                    <a:gd name="connsiteY8" fmla="*/ 640726 h 850319"/>
                    <a:gd name="connsiteX9" fmla="*/ 1023420 w 1500759"/>
                    <a:gd name="connsiteY9" fmla="*/ 490707 h 850319"/>
                    <a:gd name="connsiteX10" fmla="*/ 1185345 w 1500759"/>
                    <a:gd name="connsiteY10" fmla="*/ 497851 h 850319"/>
                    <a:gd name="connsiteX11" fmla="*/ 1299645 w 1500759"/>
                    <a:gd name="connsiteY11" fmla="*/ 278776 h 850319"/>
                    <a:gd name="connsiteX12" fmla="*/ 1497289 w 1500759"/>
                    <a:gd name="connsiteY12" fmla="*/ 264488 h 850319"/>
                    <a:gd name="connsiteX13" fmla="*/ 1425851 w 1500759"/>
                    <a:gd name="connsiteY13" fmla="*/ 123995 h 850319"/>
                    <a:gd name="connsiteX14" fmla="*/ 1428232 w 1500759"/>
                    <a:gd name="connsiteY14" fmla="*/ 170 h 850319"/>
                    <a:gd name="connsiteX15" fmla="*/ 1299645 w 1500759"/>
                    <a:gd name="connsiteY15" fmla="*/ 95420 h 850319"/>
                    <a:gd name="connsiteX16" fmla="*/ 1128195 w 1500759"/>
                    <a:gd name="connsiteY16" fmla="*/ 19220 h 850319"/>
                    <a:gd name="connsiteX17" fmla="*/ 1004370 w 1500759"/>
                    <a:gd name="connsiteY17" fmla="*/ 138282 h 850319"/>
                    <a:gd name="connsiteX18" fmla="*/ 437632 w 1500759"/>
                    <a:gd name="connsiteY18" fmla="*/ 252582 h 850319"/>
                    <a:gd name="connsiteX19" fmla="*/ 251895 w 1500759"/>
                    <a:gd name="connsiteY19" fmla="*/ 412126 h 850319"/>
                    <a:gd name="connsiteX20" fmla="*/ 109020 w 1500759"/>
                    <a:gd name="connsiteY20" fmla="*/ 433557 h 850319"/>
                    <a:gd name="connsiteX21" fmla="*/ 78064 w 1500759"/>
                    <a:gd name="connsiteY21" fmla="*/ 526426 h 8503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500759" h="850319">
                      <a:moveTo>
                        <a:pt x="78064" y="526426"/>
                      </a:moveTo>
                      <a:cubicBezTo>
                        <a:pt x="71317" y="563335"/>
                        <a:pt x="81239" y="620088"/>
                        <a:pt x="68539" y="655013"/>
                      </a:cubicBezTo>
                      <a:cubicBezTo>
                        <a:pt x="55839" y="689938"/>
                        <a:pt x="-12026" y="717323"/>
                        <a:pt x="1864" y="735976"/>
                      </a:cubicBezTo>
                      <a:cubicBezTo>
                        <a:pt x="15754" y="754629"/>
                        <a:pt x="122117" y="747882"/>
                        <a:pt x="151882" y="766932"/>
                      </a:cubicBezTo>
                      <a:cubicBezTo>
                        <a:pt x="181648" y="785982"/>
                        <a:pt x="153866" y="852260"/>
                        <a:pt x="180457" y="850276"/>
                      </a:cubicBezTo>
                      <a:cubicBezTo>
                        <a:pt x="207048" y="848292"/>
                        <a:pt x="264198" y="772092"/>
                        <a:pt x="311426" y="755026"/>
                      </a:cubicBezTo>
                      <a:cubicBezTo>
                        <a:pt x="358654" y="737960"/>
                        <a:pt x="414614" y="774076"/>
                        <a:pt x="463826" y="747882"/>
                      </a:cubicBezTo>
                      <a:cubicBezTo>
                        <a:pt x="513038" y="721688"/>
                        <a:pt x="545979" y="615722"/>
                        <a:pt x="606701" y="597863"/>
                      </a:cubicBezTo>
                      <a:cubicBezTo>
                        <a:pt x="667423" y="580004"/>
                        <a:pt x="758704" y="658585"/>
                        <a:pt x="828157" y="640726"/>
                      </a:cubicBezTo>
                      <a:cubicBezTo>
                        <a:pt x="897610" y="622867"/>
                        <a:pt x="963889" y="514519"/>
                        <a:pt x="1023420" y="490707"/>
                      </a:cubicBezTo>
                      <a:cubicBezTo>
                        <a:pt x="1082951" y="466894"/>
                        <a:pt x="1139308" y="533173"/>
                        <a:pt x="1185345" y="497851"/>
                      </a:cubicBezTo>
                      <a:cubicBezTo>
                        <a:pt x="1231382" y="462529"/>
                        <a:pt x="1247654" y="317670"/>
                        <a:pt x="1299645" y="278776"/>
                      </a:cubicBezTo>
                      <a:cubicBezTo>
                        <a:pt x="1351636" y="239882"/>
                        <a:pt x="1476255" y="290285"/>
                        <a:pt x="1497289" y="264488"/>
                      </a:cubicBezTo>
                      <a:cubicBezTo>
                        <a:pt x="1518323" y="238691"/>
                        <a:pt x="1437360" y="168048"/>
                        <a:pt x="1425851" y="123995"/>
                      </a:cubicBezTo>
                      <a:cubicBezTo>
                        <a:pt x="1414342" y="79942"/>
                        <a:pt x="1449266" y="4932"/>
                        <a:pt x="1428232" y="170"/>
                      </a:cubicBezTo>
                      <a:cubicBezTo>
                        <a:pt x="1407198" y="-4592"/>
                        <a:pt x="1349651" y="92245"/>
                        <a:pt x="1299645" y="95420"/>
                      </a:cubicBezTo>
                      <a:cubicBezTo>
                        <a:pt x="1249639" y="98595"/>
                        <a:pt x="1177407" y="12076"/>
                        <a:pt x="1128195" y="19220"/>
                      </a:cubicBezTo>
                      <a:cubicBezTo>
                        <a:pt x="1078983" y="26364"/>
                        <a:pt x="1119464" y="99388"/>
                        <a:pt x="1004370" y="138282"/>
                      </a:cubicBezTo>
                      <a:cubicBezTo>
                        <a:pt x="889276" y="177176"/>
                        <a:pt x="563044" y="206941"/>
                        <a:pt x="437632" y="252582"/>
                      </a:cubicBezTo>
                      <a:cubicBezTo>
                        <a:pt x="312220" y="298223"/>
                        <a:pt x="306664" y="381963"/>
                        <a:pt x="251895" y="412126"/>
                      </a:cubicBezTo>
                      <a:cubicBezTo>
                        <a:pt x="197126" y="442288"/>
                        <a:pt x="135214" y="416095"/>
                        <a:pt x="109020" y="433557"/>
                      </a:cubicBezTo>
                      <a:cubicBezTo>
                        <a:pt x="82826" y="451019"/>
                        <a:pt x="84811" y="489517"/>
                        <a:pt x="78064" y="526426"/>
                      </a:cubicBezTo>
                      <a:close/>
                    </a:path>
                  </a:pathLst>
                </a:custGeom>
                <a:pattFill prst="lgConfetti">
                  <a:fgClr>
                    <a:srgbClr val="FFFFCC"/>
                  </a:fgClr>
                  <a:bgClr>
                    <a:sysClr val="window" lastClr="FFFFFF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</p:grpSp>
      <p:grpSp>
        <p:nvGrpSpPr>
          <p:cNvPr id="508" name="グループ化 507">
            <a:extLst>
              <a:ext uri="{FF2B5EF4-FFF2-40B4-BE49-F238E27FC236}">
                <a16:creationId xmlns:a16="http://schemas.microsoft.com/office/drawing/2014/main" id="{9FD30A98-B905-45E8-8A0C-39DA040E4B25}"/>
              </a:ext>
            </a:extLst>
          </p:cNvPr>
          <p:cNvGrpSpPr/>
          <p:nvPr/>
        </p:nvGrpSpPr>
        <p:grpSpPr>
          <a:xfrm>
            <a:off x="786442" y="1345145"/>
            <a:ext cx="2465716" cy="1588682"/>
            <a:chOff x="1186906" y="4056827"/>
            <a:chExt cx="2669102" cy="1719726"/>
          </a:xfrm>
        </p:grpSpPr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405DA9E7-F312-4417-8EFC-A585C4B408E7}"/>
                </a:ext>
              </a:extLst>
            </p:cNvPr>
            <p:cNvGrpSpPr/>
            <p:nvPr/>
          </p:nvGrpSpPr>
          <p:grpSpPr>
            <a:xfrm>
              <a:off x="1233747" y="4056827"/>
              <a:ext cx="2562286" cy="1719726"/>
              <a:chOff x="1612263" y="3629372"/>
              <a:chExt cx="2562286" cy="1719726"/>
            </a:xfrm>
          </p:grpSpPr>
          <p:grpSp>
            <p:nvGrpSpPr>
              <p:cNvPr id="545" name="グループ化 544">
                <a:extLst>
                  <a:ext uri="{FF2B5EF4-FFF2-40B4-BE49-F238E27FC236}">
                    <a16:creationId xmlns:a16="http://schemas.microsoft.com/office/drawing/2014/main" id="{91C427B9-2C40-4782-B6CD-372BF0AB95CA}"/>
                  </a:ext>
                </a:extLst>
              </p:cNvPr>
              <p:cNvGrpSpPr/>
              <p:nvPr/>
            </p:nvGrpSpPr>
            <p:grpSpPr>
              <a:xfrm>
                <a:off x="1612263" y="3812399"/>
                <a:ext cx="2562286" cy="1536699"/>
                <a:chOff x="746064" y="1894185"/>
                <a:chExt cx="2562286" cy="1536699"/>
              </a:xfrm>
            </p:grpSpPr>
            <p:grpSp>
              <p:nvGrpSpPr>
                <p:cNvPr id="552" name="グループ化 551">
                  <a:extLst>
                    <a:ext uri="{FF2B5EF4-FFF2-40B4-BE49-F238E27FC236}">
                      <a16:creationId xmlns:a16="http://schemas.microsoft.com/office/drawing/2014/main" id="{7AFE1519-A2DC-42B9-8A0F-11115D245D15}"/>
                    </a:ext>
                  </a:extLst>
                </p:cNvPr>
                <p:cNvGrpSpPr/>
                <p:nvPr/>
              </p:nvGrpSpPr>
              <p:grpSpPr>
                <a:xfrm>
                  <a:off x="757705" y="1911350"/>
                  <a:ext cx="2539004" cy="1519534"/>
                  <a:chOff x="707366" y="1972965"/>
                  <a:chExt cx="2639683" cy="1519534"/>
                </a:xfrm>
                <a:pattFill prst="openDmn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</p:grpSpPr>
              <p:sp>
                <p:nvSpPr>
                  <p:cNvPr id="555" name="フリーフォーム: 図形 554">
                    <a:extLst>
                      <a:ext uri="{FF2B5EF4-FFF2-40B4-BE49-F238E27FC236}">
                        <a16:creationId xmlns:a16="http://schemas.microsoft.com/office/drawing/2014/main" id="{73E7F8EA-B99D-4301-8D15-8AC2D9F87E99}"/>
                      </a:ext>
                    </a:extLst>
                  </p:cNvPr>
                  <p:cNvSpPr/>
                  <p:nvPr/>
                </p:nvSpPr>
                <p:spPr>
                  <a:xfrm>
                    <a:off x="711954" y="2708274"/>
                    <a:ext cx="2630508" cy="784225"/>
                  </a:xfrm>
                  <a:custGeom>
                    <a:avLst/>
                    <a:gdLst>
                      <a:gd name="connsiteX0" fmla="*/ 0 w 2630508"/>
                      <a:gd name="connsiteY0" fmla="*/ 0 h 711200"/>
                      <a:gd name="connsiteX1" fmla="*/ 2630508 w 2630508"/>
                      <a:gd name="connsiteY1" fmla="*/ 0 h 711200"/>
                      <a:gd name="connsiteX2" fmla="*/ 2608282 w 2630508"/>
                      <a:gd name="connsiteY2" fmla="*/ 123051 h 711200"/>
                      <a:gd name="connsiteX3" fmla="*/ 1315254 w 2630508"/>
                      <a:gd name="connsiteY3" fmla="*/ 711200 h 711200"/>
                      <a:gd name="connsiteX4" fmla="*/ 22227 w 2630508"/>
                      <a:gd name="connsiteY4" fmla="*/ 123051 h 7112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2630508" h="711200">
                        <a:moveTo>
                          <a:pt x="0" y="0"/>
                        </a:moveTo>
                        <a:lnTo>
                          <a:pt x="2630508" y="0"/>
                        </a:lnTo>
                        <a:lnTo>
                          <a:pt x="2608282" y="123051"/>
                        </a:lnTo>
                        <a:cubicBezTo>
                          <a:pt x="2485211" y="458707"/>
                          <a:pt x="1953067" y="711200"/>
                          <a:pt x="1315254" y="711200"/>
                        </a:cubicBezTo>
                        <a:cubicBezTo>
                          <a:pt x="677441" y="711200"/>
                          <a:pt x="145297" y="458707"/>
                          <a:pt x="22227" y="123051"/>
                        </a:cubicBezTo>
                        <a:close/>
                      </a:path>
                    </a:pathLst>
                  </a:custGeom>
                  <a:grpFill/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56" name="楕円 555">
                    <a:extLst>
                      <a:ext uri="{FF2B5EF4-FFF2-40B4-BE49-F238E27FC236}">
                        <a16:creationId xmlns:a16="http://schemas.microsoft.com/office/drawing/2014/main" id="{CF4F98D3-1027-45BD-934C-E4E0372735D8}"/>
                      </a:ext>
                    </a:extLst>
                  </p:cNvPr>
                  <p:cNvSpPr/>
                  <p:nvPr/>
                </p:nvSpPr>
                <p:spPr>
                  <a:xfrm>
                    <a:off x="707366" y="1972965"/>
                    <a:ext cx="2639683" cy="1252835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9760F013-0477-457A-BCD5-B6A6681E41A8}"/>
                    </a:ext>
                  </a:extLst>
                </p:cNvPr>
                <p:cNvSpPr/>
                <p:nvPr/>
              </p:nvSpPr>
              <p:spPr>
                <a:xfrm>
                  <a:off x="777814" y="1907381"/>
                  <a:ext cx="2498786" cy="1281708"/>
                </a:xfrm>
                <a:prstGeom prst="ellipse">
                  <a:avLst/>
                </a:prstGeom>
                <a:gradFill>
                  <a:gsLst>
                    <a:gs pos="20000">
                      <a:sysClr val="windowText" lastClr="000000">
                        <a:alpha val="0"/>
                      </a:sysClr>
                    </a:gs>
                    <a:gs pos="100000">
                      <a:sysClr val="windowText" lastClr="000000">
                        <a:alpha val="50000"/>
                      </a:sysClr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D600B264-AF8A-4788-A311-42F3ABABCD90}"/>
                    </a:ext>
                  </a:extLst>
                </p:cNvPr>
                <p:cNvSpPr/>
                <p:nvPr/>
              </p:nvSpPr>
              <p:spPr>
                <a:xfrm>
                  <a:off x="746064" y="1894185"/>
                  <a:ext cx="2562286" cy="1333500"/>
                </a:xfrm>
                <a:custGeom>
                  <a:avLst/>
                  <a:gdLst>
                    <a:gd name="connsiteX0" fmla="*/ 1281143 w 2562286"/>
                    <a:gd name="connsiteY0" fmla="*/ 44450 h 1333500"/>
                    <a:gd name="connsiteX1" fmla="*/ 61079 w 2562286"/>
                    <a:gd name="connsiteY1" fmla="*/ 654050 h 1333500"/>
                    <a:gd name="connsiteX2" fmla="*/ 1281143 w 2562286"/>
                    <a:gd name="connsiteY2" fmla="*/ 1263650 h 1333500"/>
                    <a:gd name="connsiteX3" fmla="*/ 2501207 w 2562286"/>
                    <a:gd name="connsiteY3" fmla="*/ 654050 h 1333500"/>
                    <a:gd name="connsiteX4" fmla="*/ 1281143 w 2562286"/>
                    <a:gd name="connsiteY4" fmla="*/ 44450 h 1333500"/>
                    <a:gd name="connsiteX5" fmla="*/ 1281143 w 2562286"/>
                    <a:gd name="connsiteY5" fmla="*/ 0 h 1333500"/>
                    <a:gd name="connsiteX6" fmla="*/ 2562286 w 2562286"/>
                    <a:gd name="connsiteY6" fmla="*/ 666750 h 1333500"/>
                    <a:gd name="connsiteX7" fmla="*/ 1281143 w 2562286"/>
                    <a:gd name="connsiteY7" fmla="*/ 1333500 h 1333500"/>
                    <a:gd name="connsiteX8" fmla="*/ 0 w 2562286"/>
                    <a:gd name="connsiteY8" fmla="*/ 666750 h 1333500"/>
                    <a:gd name="connsiteX9" fmla="*/ 1281143 w 2562286"/>
                    <a:gd name="connsiteY9" fmla="*/ 0 h 1333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562286" h="1333500">
                      <a:moveTo>
                        <a:pt x="1281143" y="44450"/>
                      </a:moveTo>
                      <a:cubicBezTo>
                        <a:pt x="607320" y="44450"/>
                        <a:pt x="61079" y="317377"/>
                        <a:pt x="61079" y="654050"/>
                      </a:cubicBezTo>
                      <a:cubicBezTo>
                        <a:pt x="61079" y="990723"/>
                        <a:pt x="607320" y="1263650"/>
                        <a:pt x="1281143" y="1263650"/>
                      </a:cubicBezTo>
                      <a:cubicBezTo>
                        <a:pt x="1954966" y="1263650"/>
                        <a:pt x="2501207" y="990723"/>
                        <a:pt x="2501207" y="654050"/>
                      </a:cubicBezTo>
                      <a:cubicBezTo>
                        <a:pt x="2501207" y="317377"/>
                        <a:pt x="1954966" y="44450"/>
                        <a:pt x="1281143" y="44450"/>
                      </a:cubicBezTo>
                      <a:close/>
                      <a:moveTo>
                        <a:pt x="1281143" y="0"/>
                      </a:moveTo>
                      <a:cubicBezTo>
                        <a:pt x="1988699" y="0"/>
                        <a:pt x="2562286" y="298514"/>
                        <a:pt x="2562286" y="666750"/>
                      </a:cubicBezTo>
                      <a:cubicBezTo>
                        <a:pt x="2562286" y="1034986"/>
                        <a:pt x="1988699" y="1333500"/>
                        <a:pt x="1281143" y="1333500"/>
                      </a:cubicBezTo>
                      <a:cubicBezTo>
                        <a:pt x="573587" y="1333500"/>
                        <a:pt x="0" y="1034986"/>
                        <a:pt x="0" y="666750"/>
                      </a:cubicBezTo>
                      <a:cubicBezTo>
                        <a:pt x="0" y="298514"/>
                        <a:pt x="573587" y="0"/>
                        <a:pt x="1281143" y="0"/>
                      </a:cubicBezTo>
                      <a:close/>
                    </a:path>
                  </a:pathLst>
                </a:custGeom>
                <a:pattFill prst="dkUpDiag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739C49AC-2107-45A6-A778-99026D9EDFF4}"/>
                  </a:ext>
                </a:extLst>
              </p:cNvPr>
              <p:cNvSpPr/>
              <p:nvPr/>
            </p:nvSpPr>
            <p:spPr>
              <a:xfrm rot="21387295">
                <a:off x="3138999" y="362937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BC08A5F3-A605-45F2-A6BE-D7531388606C}"/>
                  </a:ext>
                </a:extLst>
              </p:cNvPr>
              <p:cNvSpPr/>
              <p:nvPr/>
            </p:nvSpPr>
            <p:spPr>
              <a:xfrm rot="1018088">
                <a:off x="3212959" y="386484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1D4C6A16-BBA1-4103-9008-062F4EC9D815}"/>
                  </a:ext>
                </a:extLst>
              </p:cNvPr>
              <p:cNvSpPr/>
              <p:nvPr/>
            </p:nvSpPr>
            <p:spPr>
              <a:xfrm rot="212705" flipH="1">
                <a:off x="1800872" y="368954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5892F956-C755-40A3-AFD0-17B320F90332}"/>
                  </a:ext>
                </a:extLst>
              </p:cNvPr>
              <p:cNvSpPr/>
              <p:nvPr/>
            </p:nvSpPr>
            <p:spPr>
              <a:xfrm rot="20581912" flipH="1">
                <a:off x="1647286" y="388733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958A81F8-7FF2-4C5F-A113-919A9B483A9D}"/>
                  </a:ext>
                </a:extLst>
              </p:cNvPr>
              <p:cNvSpPr/>
              <p:nvPr/>
            </p:nvSpPr>
            <p:spPr>
              <a:xfrm rot="1018088">
                <a:off x="3189693" y="4379283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9B48EE35-830B-442B-8584-6C53F051389B}"/>
                  </a:ext>
                </a:extLst>
              </p:cNvPr>
              <p:cNvSpPr/>
              <p:nvPr/>
            </p:nvSpPr>
            <p:spPr>
              <a:xfrm rot="20581912" flipH="1">
                <a:off x="1666336" y="4296909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10" name="グループ化 509">
              <a:extLst>
                <a:ext uri="{FF2B5EF4-FFF2-40B4-BE49-F238E27FC236}">
                  <a16:creationId xmlns:a16="http://schemas.microsoft.com/office/drawing/2014/main" id="{5C61CBEE-CAF6-4A50-AD98-905585BB3BA2}"/>
                </a:ext>
              </a:extLst>
            </p:cNvPr>
            <p:cNvGrpSpPr/>
            <p:nvPr/>
          </p:nvGrpSpPr>
          <p:grpSpPr>
            <a:xfrm>
              <a:off x="1186906" y="4209835"/>
              <a:ext cx="2669102" cy="1087606"/>
              <a:chOff x="1043912" y="3820969"/>
              <a:chExt cx="2879348" cy="1173279"/>
            </a:xfrm>
          </p:grpSpPr>
          <p:grpSp>
            <p:nvGrpSpPr>
              <p:cNvPr id="511" name="グループ化 510">
                <a:extLst>
                  <a:ext uri="{FF2B5EF4-FFF2-40B4-BE49-F238E27FC236}">
                    <a16:creationId xmlns:a16="http://schemas.microsoft.com/office/drawing/2014/main" id="{536A08D5-4394-4FB0-8DCD-1077BE421A36}"/>
                  </a:ext>
                </a:extLst>
              </p:cNvPr>
              <p:cNvGrpSpPr/>
              <p:nvPr/>
            </p:nvGrpSpPr>
            <p:grpSpPr>
              <a:xfrm>
                <a:off x="1043912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532" name="星: 16 pt 531">
                  <a:extLst>
                    <a:ext uri="{FF2B5EF4-FFF2-40B4-BE49-F238E27FC236}">
                      <a16:creationId xmlns:a16="http://schemas.microsoft.com/office/drawing/2014/main" id="{F7DB4652-A4CE-4C3A-9864-F618CF30AE72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33" name="グループ化 532">
                  <a:extLst>
                    <a:ext uri="{FF2B5EF4-FFF2-40B4-BE49-F238E27FC236}">
                      <a16:creationId xmlns:a16="http://schemas.microsoft.com/office/drawing/2014/main" id="{BCCA8EBA-62C3-420E-A8B4-C79CCD7BB00B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43" name="星: 16 pt 542">
                    <a:extLst>
                      <a:ext uri="{FF2B5EF4-FFF2-40B4-BE49-F238E27FC236}">
                        <a16:creationId xmlns:a16="http://schemas.microsoft.com/office/drawing/2014/main" id="{45D1DF98-16ED-49BB-A487-4E847AB9CDF8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4" name="星: 16 pt 543">
                    <a:extLst>
                      <a:ext uri="{FF2B5EF4-FFF2-40B4-BE49-F238E27FC236}">
                        <a16:creationId xmlns:a16="http://schemas.microsoft.com/office/drawing/2014/main" id="{442E25DC-B6FB-4C7C-9BF7-7842278B065B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4" name="グループ化 533">
                  <a:extLst>
                    <a:ext uri="{FF2B5EF4-FFF2-40B4-BE49-F238E27FC236}">
                      <a16:creationId xmlns:a16="http://schemas.microsoft.com/office/drawing/2014/main" id="{C459A5BC-F744-4C60-9297-5E3B0795C0BF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41" name="星: 16 pt 540">
                    <a:extLst>
                      <a:ext uri="{FF2B5EF4-FFF2-40B4-BE49-F238E27FC236}">
                        <a16:creationId xmlns:a16="http://schemas.microsoft.com/office/drawing/2014/main" id="{4F7B8552-CA99-4E1A-B48F-D19574309D62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2" name="星: 16 pt 541">
                    <a:extLst>
                      <a:ext uri="{FF2B5EF4-FFF2-40B4-BE49-F238E27FC236}">
                        <a16:creationId xmlns:a16="http://schemas.microsoft.com/office/drawing/2014/main" id="{C6F8C5A1-FA4D-4A95-9FB6-68DFBA6B6471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35" name="グループ化 534">
                  <a:extLst>
                    <a:ext uri="{FF2B5EF4-FFF2-40B4-BE49-F238E27FC236}">
                      <a16:creationId xmlns:a16="http://schemas.microsoft.com/office/drawing/2014/main" id="{FB842B8B-0F71-4112-9B27-5001CDDA2319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39" name="星: 16 pt 538">
                    <a:extLst>
                      <a:ext uri="{FF2B5EF4-FFF2-40B4-BE49-F238E27FC236}">
                        <a16:creationId xmlns:a16="http://schemas.microsoft.com/office/drawing/2014/main" id="{D765C57E-03B9-42F3-8EF9-5B5F0FB083F1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40" name="星: 16 pt 539">
                    <a:extLst>
                      <a:ext uri="{FF2B5EF4-FFF2-40B4-BE49-F238E27FC236}">
                        <a16:creationId xmlns:a16="http://schemas.microsoft.com/office/drawing/2014/main" id="{8E162F94-835F-4684-AFD1-F93783DBD5A1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36" name="星: 16 pt 535">
                  <a:extLst>
                    <a:ext uri="{FF2B5EF4-FFF2-40B4-BE49-F238E27FC236}">
                      <a16:creationId xmlns:a16="http://schemas.microsoft.com/office/drawing/2014/main" id="{164B6CAB-FE07-46B8-A433-7242613D275A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94754C06-1C39-41C1-94FB-F939CC569AA5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17AE53E6-4202-4DF1-B8E6-D2169290BF62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2" name="グループ化 511">
                <a:extLst>
                  <a:ext uri="{FF2B5EF4-FFF2-40B4-BE49-F238E27FC236}">
                    <a16:creationId xmlns:a16="http://schemas.microsoft.com/office/drawing/2014/main" id="{7A1EFD47-84FB-451B-8EA3-017078786516}"/>
                  </a:ext>
                </a:extLst>
              </p:cNvPr>
              <p:cNvGrpSpPr/>
              <p:nvPr/>
            </p:nvGrpSpPr>
            <p:grpSpPr>
              <a:xfrm flipH="1">
                <a:off x="2765381" y="3820969"/>
                <a:ext cx="1157879" cy="1161806"/>
                <a:chOff x="1043912" y="3820969"/>
                <a:chExt cx="1157879" cy="1161806"/>
              </a:xfrm>
            </p:grpSpPr>
            <p:sp>
              <p:nvSpPr>
                <p:cNvPr id="519" name="星: 16 pt 518">
                  <a:extLst>
                    <a:ext uri="{FF2B5EF4-FFF2-40B4-BE49-F238E27FC236}">
                      <a16:creationId xmlns:a16="http://schemas.microsoft.com/office/drawing/2014/main" id="{D098D0E7-361C-4722-B282-2B40DAED9CA3}"/>
                    </a:ext>
                  </a:extLst>
                </p:cNvPr>
                <p:cNvSpPr/>
                <p:nvPr/>
              </p:nvSpPr>
              <p:spPr>
                <a:xfrm rot="19800000">
                  <a:off x="1341275" y="4028002"/>
                  <a:ext cx="283065" cy="182489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520" name="グループ化 519">
                  <a:extLst>
                    <a:ext uri="{FF2B5EF4-FFF2-40B4-BE49-F238E27FC236}">
                      <a16:creationId xmlns:a16="http://schemas.microsoft.com/office/drawing/2014/main" id="{4F888874-12D1-4E67-99CD-80B9B508A24F}"/>
                    </a:ext>
                  </a:extLst>
                </p:cNvPr>
                <p:cNvGrpSpPr/>
                <p:nvPr/>
              </p:nvGrpSpPr>
              <p:grpSpPr>
                <a:xfrm>
                  <a:off x="1043912" y="47465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30" name="星: 16 pt 529">
                    <a:extLst>
                      <a:ext uri="{FF2B5EF4-FFF2-40B4-BE49-F238E27FC236}">
                        <a16:creationId xmlns:a16="http://schemas.microsoft.com/office/drawing/2014/main" id="{2F18A9AC-FDE9-4B4A-928A-22B10F80E07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31" name="星: 16 pt 530">
                    <a:extLst>
                      <a:ext uri="{FF2B5EF4-FFF2-40B4-BE49-F238E27FC236}">
                        <a16:creationId xmlns:a16="http://schemas.microsoft.com/office/drawing/2014/main" id="{E788F107-3BCE-41BE-8C25-09D8C2DD1943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1" name="グループ化 520">
                  <a:extLst>
                    <a:ext uri="{FF2B5EF4-FFF2-40B4-BE49-F238E27FC236}">
                      <a16:creationId xmlns:a16="http://schemas.microsoft.com/office/drawing/2014/main" id="{250CAD0B-64B8-4B7C-9940-C8C1F3C5E0E1}"/>
                    </a:ext>
                  </a:extLst>
                </p:cNvPr>
                <p:cNvGrpSpPr/>
                <p:nvPr/>
              </p:nvGrpSpPr>
              <p:grpSpPr>
                <a:xfrm>
                  <a:off x="1043912" y="455601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28" name="星: 16 pt 527">
                    <a:extLst>
                      <a:ext uri="{FF2B5EF4-FFF2-40B4-BE49-F238E27FC236}">
                        <a16:creationId xmlns:a16="http://schemas.microsoft.com/office/drawing/2014/main" id="{B5E822BF-E436-4BE6-B085-0B3313B1477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9" name="星: 16 pt 528">
                    <a:extLst>
                      <a:ext uri="{FF2B5EF4-FFF2-40B4-BE49-F238E27FC236}">
                        <a16:creationId xmlns:a16="http://schemas.microsoft.com/office/drawing/2014/main" id="{3D922785-175B-4E16-853F-0A33D1E80624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grpSp>
              <p:nvGrpSpPr>
                <p:cNvPr id="522" name="グループ化 521">
                  <a:extLst>
                    <a:ext uri="{FF2B5EF4-FFF2-40B4-BE49-F238E27FC236}">
                      <a16:creationId xmlns:a16="http://schemas.microsoft.com/office/drawing/2014/main" id="{A0285BB5-0338-4292-8005-C9AAC643084D}"/>
                    </a:ext>
                  </a:extLst>
                </p:cNvPr>
                <p:cNvGrpSpPr/>
                <p:nvPr/>
              </p:nvGrpSpPr>
              <p:grpSpPr>
                <a:xfrm>
                  <a:off x="1043912" y="4371866"/>
                  <a:ext cx="1157879" cy="236259"/>
                  <a:chOff x="1050262" y="4702066"/>
                  <a:chExt cx="1157879" cy="236259"/>
                </a:xfrm>
              </p:grpSpPr>
              <p:sp>
                <p:nvSpPr>
                  <p:cNvPr id="526" name="星: 16 pt 525">
                    <a:extLst>
                      <a:ext uri="{FF2B5EF4-FFF2-40B4-BE49-F238E27FC236}">
                        <a16:creationId xmlns:a16="http://schemas.microsoft.com/office/drawing/2014/main" id="{AB7D6304-6BA4-46FE-8C77-E06606168CEC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1050262" y="4702066"/>
                    <a:ext cx="775190" cy="117419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C0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527" name="星: 16 pt 526">
                    <a:extLst>
                      <a:ext uri="{FF2B5EF4-FFF2-40B4-BE49-F238E27FC236}">
                        <a16:creationId xmlns:a16="http://schemas.microsoft.com/office/drawing/2014/main" id="{855FDF45-BB80-4C74-ABF8-69F3AA59ED04}"/>
                      </a:ext>
                    </a:extLst>
                  </p:cNvPr>
                  <p:cNvSpPr/>
                  <p:nvPr/>
                </p:nvSpPr>
                <p:spPr>
                  <a:xfrm>
                    <a:off x="1066800" y="4768850"/>
                    <a:ext cx="1141341" cy="169475"/>
                  </a:xfrm>
                  <a:prstGeom prst="star16">
                    <a:avLst>
                      <a:gd name="adj" fmla="val 47994"/>
                    </a:avLst>
                  </a:prstGeom>
                  <a:pattFill prst="lgConfetti">
                    <a:fgClr>
                      <a:srgbClr val="ED7D31">
                        <a:lumMod val="75000"/>
                      </a:srgbClr>
                    </a:fgClr>
                    <a:bgClr>
                      <a:srgbClr val="FF0000"/>
                    </a:bgClr>
                  </a:pattFill>
                  <a:ln w="1905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  <p:sp>
              <p:nvSpPr>
                <p:cNvPr id="523" name="星: 16 pt 522">
                  <a:extLst>
                    <a:ext uri="{FF2B5EF4-FFF2-40B4-BE49-F238E27FC236}">
                      <a16:creationId xmlns:a16="http://schemas.microsoft.com/office/drawing/2014/main" id="{CC5A68C5-C98A-4CD6-8F08-1DD0DCAED5C9}"/>
                    </a:ext>
                  </a:extLst>
                </p:cNvPr>
                <p:cNvSpPr/>
                <p:nvPr/>
              </p:nvSpPr>
              <p:spPr>
                <a:xfrm rot="900000">
                  <a:off x="1358899" y="4184648"/>
                  <a:ext cx="842891" cy="201225"/>
                </a:xfrm>
                <a:prstGeom prst="star16">
                  <a:avLst>
                    <a:gd name="adj" fmla="val 47994"/>
                  </a:avLst>
                </a:pr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4" name="フリーフォーム: 図形 523">
                  <a:extLst>
                    <a:ext uri="{FF2B5EF4-FFF2-40B4-BE49-F238E27FC236}">
                      <a16:creationId xmlns:a16="http://schemas.microsoft.com/office/drawing/2014/main" id="{7323AF6E-31C6-4F47-B48C-CE19F7F25A4D}"/>
                    </a:ext>
                  </a:extLst>
                </p:cNvPr>
                <p:cNvSpPr/>
                <p:nvPr/>
              </p:nvSpPr>
              <p:spPr>
                <a:xfrm rot="15023578">
                  <a:off x="1846604" y="3807444"/>
                  <a:ext cx="84678" cy="294214"/>
                </a:xfrm>
                <a:custGeom>
                  <a:avLst/>
                  <a:gdLst>
                    <a:gd name="connsiteX0" fmla="*/ 135118 w 222433"/>
                    <a:gd name="connsiteY0" fmla="*/ 0 h 585418"/>
                    <a:gd name="connsiteX1" fmla="*/ 209567 w 222433"/>
                    <a:gd name="connsiteY1" fmla="*/ 25066 h 585418"/>
                    <a:gd name="connsiteX2" fmla="*/ 222433 w 222433"/>
                    <a:gd name="connsiteY2" fmla="*/ 39532 h 585418"/>
                    <a:gd name="connsiteX3" fmla="*/ 205157 w 222433"/>
                    <a:gd name="connsiteY3" fmla="*/ 55689 h 585418"/>
                    <a:gd name="connsiteX4" fmla="*/ 184045 w 222433"/>
                    <a:gd name="connsiteY4" fmla="*/ 128479 h 585418"/>
                    <a:gd name="connsiteX5" fmla="*/ 154675 w 222433"/>
                    <a:gd name="connsiteY5" fmla="*/ 191361 h 585418"/>
                    <a:gd name="connsiteX6" fmla="*/ 150682 w 222433"/>
                    <a:gd name="connsiteY6" fmla="*/ 273116 h 585418"/>
                    <a:gd name="connsiteX7" fmla="*/ 136949 w 222433"/>
                    <a:gd name="connsiteY7" fmla="*/ 351392 h 585418"/>
                    <a:gd name="connsiteX8" fmla="*/ 150682 w 222433"/>
                    <a:gd name="connsiteY8" fmla="*/ 429669 h 585418"/>
                    <a:gd name="connsiteX9" fmla="*/ 154676 w 222433"/>
                    <a:gd name="connsiteY9" fmla="*/ 511424 h 585418"/>
                    <a:gd name="connsiteX10" fmla="*/ 184046 w 222433"/>
                    <a:gd name="connsiteY10" fmla="*/ 574306 h 585418"/>
                    <a:gd name="connsiteX11" fmla="*/ 187268 w 222433"/>
                    <a:gd name="connsiteY11" fmla="*/ 585418 h 585418"/>
                    <a:gd name="connsiteX12" fmla="*/ 143761 w 222433"/>
                    <a:gd name="connsiteY12" fmla="*/ 579856 h 585418"/>
                    <a:gd name="connsiteX13" fmla="*/ 108744 w 222433"/>
                    <a:gd name="connsiteY13" fmla="*/ 537057 h 585418"/>
                    <a:gd name="connsiteX14" fmla="*/ 68208 w 222433"/>
                    <a:gd name="connsiteY14" fmla="*/ 506293 h 585418"/>
                    <a:gd name="connsiteX15" fmla="*/ 47097 w 222433"/>
                    <a:gd name="connsiteY15" fmla="*/ 447224 h 585418"/>
                    <a:gd name="connsiteX16" fmla="*/ 17727 w 222433"/>
                    <a:gd name="connsiteY16" fmla="*/ 396196 h 585418"/>
                    <a:gd name="connsiteX17" fmla="*/ 13733 w 222433"/>
                    <a:gd name="connsiteY17" fmla="*/ 329851 h 585418"/>
                    <a:gd name="connsiteX18" fmla="*/ 0 w 222433"/>
                    <a:gd name="connsiteY18" fmla="*/ 266330 h 585418"/>
                    <a:gd name="connsiteX19" fmla="*/ 13733 w 222433"/>
                    <a:gd name="connsiteY19" fmla="*/ 202809 h 585418"/>
                    <a:gd name="connsiteX20" fmla="*/ 17727 w 222433"/>
                    <a:gd name="connsiteY20" fmla="*/ 136464 h 585418"/>
                    <a:gd name="connsiteX21" fmla="*/ 47097 w 222433"/>
                    <a:gd name="connsiteY21" fmla="*/ 85436 h 585418"/>
                    <a:gd name="connsiteX22" fmla="*/ 68208 w 222433"/>
                    <a:gd name="connsiteY22" fmla="*/ 26367 h 585418"/>
                    <a:gd name="connsiteX23" fmla="*/ 77299 w 222433"/>
                    <a:gd name="connsiteY23" fmla="*/ 19467 h 5854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222433" h="585418">
                      <a:moveTo>
                        <a:pt x="135118" y="0"/>
                      </a:moveTo>
                      <a:cubicBezTo>
                        <a:pt x="161526" y="0"/>
                        <a:pt x="186685" y="8926"/>
                        <a:pt x="209567" y="25066"/>
                      </a:cubicBezTo>
                      <a:lnTo>
                        <a:pt x="222433" y="39532"/>
                      </a:lnTo>
                      <a:lnTo>
                        <a:pt x="205157" y="55689"/>
                      </a:lnTo>
                      <a:lnTo>
                        <a:pt x="184045" y="128479"/>
                      </a:lnTo>
                      <a:lnTo>
                        <a:pt x="154675" y="191361"/>
                      </a:lnTo>
                      <a:lnTo>
                        <a:pt x="150682" y="273116"/>
                      </a:lnTo>
                      <a:lnTo>
                        <a:pt x="136949" y="351392"/>
                      </a:lnTo>
                      <a:lnTo>
                        <a:pt x="150682" y="429669"/>
                      </a:lnTo>
                      <a:lnTo>
                        <a:pt x="154676" y="511424"/>
                      </a:lnTo>
                      <a:lnTo>
                        <a:pt x="184046" y="574306"/>
                      </a:lnTo>
                      <a:lnTo>
                        <a:pt x="187268" y="585418"/>
                      </a:lnTo>
                      <a:lnTo>
                        <a:pt x="143761" y="579856"/>
                      </a:lnTo>
                      <a:lnTo>
                        <a:pt x="108744" y="537057"/>
                      </a:lnTo>
                      <a:lnTo>
                        <a:pt x="68208" y="506293"/>
                      </a:lnTo>
                      <a:lnTo>
                        <a:pt x="47097" y="447224"/>
                      </a:lnTo>
                      <a:lnTo>
                        <a:pt x="17727" y="396196"/>
                      </a:lnTo>
                      <a:lnTo>
                        <a:pt x="13733" y="329851"/>
                      </a:lnTo>
                      <a:lnTo>
                        <a:pt x="0" y="266330"/>
                      </a:lnTo>
                      <a:lnTo>
                        <a:pt x="13733" y="202809"/>
                      </a:lnTo>
                      <a:lnTo>
                        <a:pt x="17727" y="136464"/>
                      </a:lnTo>
                      <a:lnTo>
                        <a:pt x="47097" y="85436"/>
                      </a:lnTo>
                      <a:lnTo>
                        <a:pt x="68208" y="26367"/>
                      </a:lnTo>
                      <a:lnTo>
                        <a:pt x="77299" y="19467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FFC000">
                      <a:lumMod val="20000"/>
                      <a:lumOff val="80000"/>
                    </a:srgbClr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25" name="フリーフォーム: 図形 524">
                  <a:extLst>
                    <a:ext uri="{FF2B5EF4-FFF2-40B4-BE49-F238E27FC236}">
                      <a16:creationId xmlns:a16="http://schemas.microsoft.com/office/drawing/2014/main" id="{3AF6E94D-6257-42E0-BD8A-E8627F382C3E}"/>
                    </a:ext>
                  </a:extLst>
                </p:cNvPr>
                <p:cNvSpPr/>
                <p:nvPr/>
              </p:nvSpPr>
              <p:spPr>
                <a:xfrm rot="19800000">
                  <a:off x="1465838" y="3820969"/>
                  <a:ext cx="617458" cy="220262"/>
                </a:xfrm>
                <a:custGeom>
                  <a:avLst/>
                  <a:gdLst>
                    <a:gd name="connsiteX0" fmla="*/ 524301 w 617458"/>
                    <a:gd name="connsiteY0" fmla="*/ 79227 h 220262"/>
                    <a:gd name="connsiteX1" fmla="*/ 550930 w 617458"/>
                    <a:gd name="connsiteY1" fmla="*/ 101880 h 220262"/>
                    <a:gd name="connsiteX2" fmla="*/ 583457 w 617458"/>
                    <a:gd name="connsiteY2" fmla="*/ 121749 h 220262"/>
                    <a:gd name="connsiteX3" fmla="*/ 596495 w 617458"/>
                    <a:gd name="connsiteY3" fmla="*/ 146660 h 220262"/>
                    <a:gd name="connsiteX4" fmla="*/ 617458 w 617458"/>
                    <a:gd name="connsiteY4" fmla="*/ 170779 h 220262"/>
                    <a:gd name="connsiteX5" fmla="*/ 615036 w 617458"/>
                    <a:gd name="connsiteY5" fmla="*/ 193117 h 220262"/>
                    <a:gd name="connsiteX6" fmla="*/ 608818 w 617458"/>
                    <a:gd name="connsiteY6" fmla="*/ 189748 h 220262"/>
                    <a:gd name="connsiteX7" fmla="*/ 575103 w 617458"/>
                    <a:gd name="connsiteY7" fmla="*/ 165197 h 220262"/>
                    <a:gd name="connsiteX8" fmla="*/ 526752 w 617458"/>
                    <a:gd name="connsiteY8" fmla="*/ 150131 h 220262"/>
                    <a:gd name="connsiteX9" fmla="*/ 481767 w 617458"/>
                    <a:gd name="connsiteY9" fmla="*/ 130821 h 220262"/>
                    <a:gd name="connsiteX10" fmla="*/ 433155 w 617458"/>
                    <a:gd name="connsiteY10" fmla="*/ 125051 h 220262"/>
                    <a:gd name="connsiteX11" fmla="*/ 394733 w 617458"/>
                    <a:gd name="connsiteY11" fmla="*/ 116397 h 220262"/>
                    <a:gd name="connsiteX12" fmla="*/ 386615 w 617458"/>
                    <a:gd name="connsiteY12" fmla="*/ 130754 h 220262"/>
                    <a:gd name="connsiteX13" fmla="*/ 383118 w 617458"/>
                    <a:gd name="connsiteY13" fmla="*/ 152276 h 220262"/>
                    <a:gd name="connsiteX14" fmla="*/ 358072 w 617458"/>
                    <a:gd name="connsiteY14" fmla="*/ 168862 h 220262"/>
                    <a:gd name="connsiteX15" fmla="*/ 339950 w 617458"/>
                    <a:gd name="connsiteY15" fmla="*/ 188006 h 220262"/>
                    <a:gd name="connsiteX16" fmla="*/ 305334 w 617458"/>
                    <a:gd name="connsiteY16" fmla="*/ 198028 h 220262"/>
                    <a:gd name="connsiteX17" fmla="*/ 275344 w 617458"/>
                    <a:gd name="connsiteY17" fmla="*/ 211879 h 220262"/>
                    <a:gd name="connsiteX18" fmla="*/ 236429 w 617458"/>
                    <a:gd name="connsiteY18" fmla="*/ 213813 h 220262"/>
                    <a:gd name="connsiteX19" fmla="*/ 199138 w 617458"/>
                    <a:gd name="connsiteY19" fmla="*/ 220262 h 220262"/>
                    <a:gd name="connsiteX20" fmla="*/ 161847 w 617458"/>
                    <a:gd name="connsiteY20" fmla="*/ 213813 h 220262"/>
                    <a:gd name="connsiteX21" fmla="*/ 122932 w 617458"/>
                    <a:gd name="connsiteY21" fmla="*/ 211879 h 220262"/>
                    <a:gd name="connsiteX22" fmla="*/ 92942 w 617458"/>
                    <a:gd name="connsiteY22" fmla="*/ 198028 h 220262"/>
                    <a:gd name="connsiteX23" fmla="*/ 58326 w 617458"/>
                    <a:gd name="connsiteY23" fmla="*/ 188006 h 220262"/>
                    <a:gd name="connsiteX24" fmla="*/ 40204 w 617458"/>
                    <a:gd name="connsiteY24" fmla="*/ 168862 h 220262"/>
                    <a:gd name="connsiteX25" fmla="*/ 15158 w 617458"/>
                    <a:gd name="connsiteY25" fmla="*/ 152276 h 220262"/>
                    <a:gd name="connsiteX26" fmla="*/ 11661 w 617458"/>
                    <a:gd name="connsiteY26" fmla="*/ 130754 h 220262"/>
                    <a:gd name="connsiteX27" fmla="*/ 0 w 617458"/>
                    <a:gd name="connsiteY27" fmla="*/ 110131 h 220262"/>
                    <a:gd name="connsiteX28" fmla="*/ 11661 w 617458"/>
                    <a:gd name="connsiteY28" fmla="*/ 89508 h 220262"/>
                    <a:gd name="connsiteX29" fmla="*/ 15158 w 617458"/>
                    <a:gd name="connsiteY29" fmla="*/ 67986 h 220262"/>
                    <a:gd name="connsiteX30" fmla="*/ 40204 w 617458"/>
                    <a:gd name="connsiteY30" fmla="*/ 51400 h 220262"/>
                    <a:gd name="connsiteX31" fmla="*/ 58326 w 617458"/>
                    <a:gd name="connsiteY31" fmla="*/ 32256 h 220262"/>
                    <a:gd name="connsiteX32" fmla="*/ 92942 w 617458"/>
                    <a:gd name="connsiteY32" fmla="*/ 22234 h 220262"/>
                    <a:gd name="connsiteX33" fmla="*/ 122932 w 617458"/>
                    <a:gd name="connsiteY33" fmla="*/ 8383 h 220262"/>
                    <a:gd name="connsiteX34" fmla="*/ 161847 w 617458"/>
                    <a:gd name="connsiteY34" fmla="*/ 6449 h 220262"/>
                    <a:gd name="connsiteX35" fmla="*/ 199138 w 617458"/>
                    <a:gd name="connsiteY35" fmla="*/ 0 h 220262"/>
                    <a:gd name="connsiteX36" fmla="*/ 236429 w 617458"/>
                    <a:gd name="connsiteY36" fmla="*/ 6449 h 220262"/>
                    <a:gd name="connsiteX37" fmla="*/ 275344 w 617458"/>
                    <a:gd name="connsiteY37" fmla="*/ 8383 h 220262"/>
                    <a:gd name="connsiteX38" fmla="*/ 305334 w 617458"/>
                    <a:gd name="connsiteY38" fmla="*/ 22234 h 220262"/>
                    <a:gd name="connsiteX39" fmla="*/ 339950 w 617458"/>
                    <a:gd name="connsiteY39" fmla="*/ 32256 h 220262"/>
                    <a:gd name="connsiteX40" fmla="*/ 348574 w 617458"/>
                    <a:gd name="connsiteY40" fmla="*/ 41366 h 220262"/>
                    <a:gd name="connsiteX41" fmla="*/ 369017 w 617458"/>
                    <a:gd name="connsiteY41" fmla="*/ 37618 h 220262"/>
                    <a:gd name="connsiteX42" fmla="*/ 409210 w 617458"/>
                    <a:gd name="connsiteY42" fmla="*/ 46278 h 220262"/>
                    <a:gd name="connsiteX43" fmla="*/ 449001 w 617458"/>
                    <a:gd name="connsiteY43" fmla="*/ 49684 h 220262"/>
                    <a:gd name="connsiteX44" fmla="*/ 485164 w 617458"/>
                    <a:gd name="connsiteY44" fmla="*/ 66630 h 220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617458" h="220262">
                      <a:moveTo>
                        <a:pt x="524301" y="79227"/>
                      </a:moveTo>
                      <a:lnTo>
                        <a:pt x="550930" y="101880"/>
                      </a:lnTo>
                      <a:lnTo>
                        <a:pt x="583457" y="121749"/>
                      </a:lnTo>
                      <a:lnTo>
                        <a:pt x="596495" y="146660"/>
                      </a:lnTo>
                      <a:lnTo>
                        <a:pt x="617458" y="170779"/>
                      </a:lnTo>
                      <a:lnTo>
                        <a:pt x="615036" y="193117"/>
                      </a:lnTo>
                      <a:lnTo>
                        <a:pt x="608818" y="189748"/>
                      </a:lnTo>
                      <a:lnTo>
                        <a:pt x="575103" y="165197"/>
                      </a:lnTo>
                      <a:lnTo>
                        <a:pt x="526752" y="150131"/>
                      </a:lnTo>
                      <a:lnTo>
                        <a:pt x="481767" y="130821"/>
                      </a:lnTo>
                      <a:lnTo>
                        <a:pt x="433155" y="125051"/>
                      </a:lnTo>
                      <a:lnTo>
                        <a:pt x="394733" y="116397"/>
                      </a:lnTo>
                      <a:lnTo>
                        <a:pt x="386615" y="130754"/>
                      </a:lnTo>
                      <a:lnTo>
                        <a:pt x="383118" y="152276"/>
                      </a:lnTo>
                      <a:lnTo>
                        <a:pt x="358072" y="168862"/>
                      </a:lnTo>
                      <a:lnTo>
                        <a:pt x="339950" y="188006"/>
                      </a:lnTo>
                      <a:lnTo>
                        <a:pt x="305334" y="198028"/>
                      </a:lnTo>
                      <a:lnTo>
                        <a:pt x="275344" y="211879"/>
                      </a:lnTo>
                      <a:lnTo>
                        <a:pt x="236429" y="213813"/>
                      </a:lnTo>
                      <a:lnTo>
                        <a:pt x="199138" y="220262"/>
                      </a:lnTo>
                      <a:lnTo>
                        <a:pt x="161847" y="213813"/>
                      </a:lnTo>
                      <a:lnTo>
                        <a:pt x="122932" y="211879"/>
                      </a:lnTo>
                      <a:lnTo>
                        <a:pt x="92942" y="198028"/>
                      </a:lnTo>
                      <a:lnTo>
                        <a:pt x="58326" y="188006"/>
                      </a:lnTo>
                      <a:lnTo>
                        <a:pt x="40204" y="168862"/>
                      </a:lnTo>
                      <a:lnTo>
                        <a:pt x="15158" y="152276"/>
                      </a:lnTo>
                      <a:lnTo>
                        <a:pt x="11661" y="130754"/>
                      </a:lnTo>
                      <a:lnTo>
                        <a:pt x="0" y="110131"/>
                      </a:lnTo>
                      <a:lnTo>
                        <a:pt x="11661" y="89508"/>
                      </a:lnTo>
                      <a:lnTo>
                        <a:pt x="15158" y="67986"/>
                      </a:lnTo>
                      <a:lnTo>
                        <a:pt x="40204" y="51400"/>
                      </a:lnTo>
                      <a:lnTo>
                        <a:pt x="58326" y="32256"/>
                      </a:lnTo>
                      <a:lnTo>
                        <a:pt x="92942" y="22234"/>
                      </a:lnTo>
                      <a:lnTo>
                        <a:pt x="122932" y="8383"/>
                      </a:lnTo>
                      <a:lnTo>
                        <a:pt x="161847" y="6449"/>
                      </a:lnTo>
                      <a:lnTo>
                        <a:pt x="199138" y="0"/>
                      </a:lnTo>
                      <a:lnTo>
                        <a:pt x="236429" y="6449"/>
                      </a:lnTo>
                      <a:lnTo>
                        <a:pt x="275344" y="8383"/>
                      </a:lnTo>
                      <a:lnTo>
                        <a:pt x="305334" y="22234"/>
                      </a:lnTo>
                      <a:lnTo>
                        <a:pt x="339950" y="32256"/>
                      </a:lnTo>
                      <a:lnTo>
                        <a:pt x="348574" y="41366"/>
                      </a:lnTo>
                      <a:lnTo>
                        <a:pt x="369017" y="37618"/>
                      </a:lnTo>
                      <a:lnTo>
                        <a:pt x="409210" y="46278"/>
                      </a:lnTo>
                      <a:lnTo>
                        <a:pt x="449001" y="49684"/>
                      </a:lnTo>
                      <a:lnTo>
                        <a:pt x="485164" y="66630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13" name="グループ化 512">
                <a:extLst>
                  <a:ext uri="{FF2B5EF4-FFF2-40B4-BE49-F238E27FC236}">
                    <a16:creationId xmlns:a16="http://schemas.microsoft.com/office/drawing/2014/main" id="{7F9C58C0-9A0F-40F1-98B3-30A03096D884}"/>
                  </a:ext>
                </a:extLst>
              </p:cNvPr>
              <p:cNvGrpSpPr/>
              <p:nvPr/>
            </p:nvGrpSpPr>
            <p:grpSpPr>
              <a:xfrm>
                <a:off x="1949997" y="4092106"/>
                <a:ext cx="1103063" cy="902142"/>
                <a:chOff x="1949997" y="4092106"/>
                <a:chExt cx="1103063" cy="902142"/>
              </a:xfrm>
            </p:grpSpPr>
            <p:sp>
              <p:nvSpPr>
                <p:cNvPr id="516" name="フリーフォーム: 図形 515">
                  <a:extLst>
                    <a:ext uri="{FF2B5EF4-FFF2-40B4-BE49-F238E27FC236}">
                      <a16:creationId xmlns:a16="http://schemas.microsoft.com/office/drawing/2014/main" id="{FB99D34E-610D-4FE5-AF43-42BB49B3DC12}"/>
                    </a:ext>
                  </a:extLst>
                </p:cNvPr>
                <p:cNvSpPr/>
                <p:nvPr/>
              </p:nvSpPr>
              <p:spPr>
                <a:xfrm>
                  <a:off x="1949997" y="4096973"/>
                  <a:ext cx="1103063" cy="897275"/>
                </a:xfrm>
                <a:custGeom>
                  <a:avLst/>
                  <a:gdLst>
                    <a:gd name="connsiteX0" fmla="*/ 742051 w 1500277"/>
                    <a:gd name="connsiteY0" fmla="*/ 0 h 1220386"/>
                    <a:gd name="connsiteX1" fmla="*/ 836201 w 1500277"/>
                    <a:gd name="connsiteY1" fmla="*/ 41645 h 1220386"/>
                    <a:gd name="connsiteX2" fmla="*/ 936452 w 1500277"/>
                    <a:gd name="connsiteY2" fmla="*/ 46448 h 1220386"/>
                    <a:gd name="connsiteX3" fmla="*/ 1010169 w 1500277"/>
                    <a:gd name="connsiteY3" fmla="*/ 128204 h 1220386"/>
                    <a:gd name="connsiteX4" fmla="*/ 1101263 w 1500277"/>
                    <a:gd name="connsiteY4" fmla="*/ 178719 h 1220386"/>
                    <a:gd name="connsiteX5" fmla="*/ 1125046 w 1500277"/>
                    <a:gd name="connsiteY5" fmla="*/ 240597 h 1220386"/>
                    <a:gd name="connsiteX6" fmla="*/ 1186678 w 1500277"/>
                    <a:gd name="connsiteY6" fmla="*/ 243055 h 1220386"/>
                    <a:gd name="connsiteX7" fmla="*/ 1260395 w 1500277"/>
                    <a:gd name="connsiteY7" fmla="*/ 311119 h 1220386"/>
                    <a:gd name="connsiteX8" fmla="*/ 1351489 w 1500277"/>
                    <a:gd name="connsiteY8" fmla="*/ 353174 h 1220386"/>
                    <a:gd name="connsiteX9" fmla="*/ 1393544 w 1500277"/>
                    <a:gd name="connsiteY9" fmla="*/ 444268 h 1220386"/>
                    <a:gd name="connsiteX10" fmla="*/ 1461608 w 1500277"/>
                    <a:gd name="connsiteY10" fmla="*/ 517985 h 1220386"/>
                    <a:gd name="connsiteX11" fmla="*/ 1465606 w 1500277"/>
                    <a:gd name="connsiteY11" fmla="*/ 618236 h 1220386"/>
                    <a:gd name="connsiteX12" fmla="*/ 1500277 w 1500277"/>
                    <a:gd name="connsiteY12" fmla="*/ 712386 h 1220386"/>
                    <a:gd name="connsiteX13" fmla="*/ 1465606 w 1500277"/>
                    <a:gd name="connsiteY13" fmla="*/ 806536 h 1220386"/>
                    <a:gd name="connsiteX14" fmla="*/ 1461608 w 1500277"/>
                    <a:gd name="connsiteY14" fmla="*/ 906787 h 1220386"/>
                    <a:gd name="connsiteX15" fmla="*/ 1393544 w 1500277"/>
                    <a:gd name="connsiteY15" fmla="*/ 980504 h 1220386"/>
                    <a:gd name="connsiteX16" fmla="*/ 1351489 w 1500277"/>
                    <a:gd name="connsiteY16" fmla="*/ 1071598 h 1220386"/>
                    <a:gd name="connsiteX17" fmla="*/ 1260395 w 1500277"/>
                    <a:gd name="connsiteY17" fmla="*/ 1113653 h 1220386"/>
                    <a:gd name="connsiteX18" fmla="*/ 1186678 w 1500277"/>
                    <a:gd name="connsiteY18" fmla="*/ 1181717 h 1220386"/>
                    <a:gd name="connsiteX19" fmla="*/ 1086427 w 1500277"/>
                    <a:gd name="connsiteY19" fmla="*/ 1185715 h 1220386"/>
                    <a:gd name="connsiteX20" fmla="*/ 992277 w 1500277"/>
                    <a:gd name="connsiteY20" fmla="*/ 1220386 h 1220386"/>
                    <a:gd name="connsiteX21" fmla="*/ 898127 w 1500277"/>
                    <a:gd name="connsiteY21" fmla="*/ 1185715 h 1220386"/>
                    <a:gd name="connsiteX22" fmla="*/ 826860 w 1500277"/>
                    <a:gd name="connsiteY22" fmla="*/ 1182873 h 1220386"/>
                    <a:gd name="connsiteX23" fmla="*/ 742051 w 1500277"/>
                    <a:gd name="connsiteY23" fmla="*/ 1220386 h 1220386"/>
                    <a:gd name="connsiteX24" fmla="*/ 658580 w 1500277"/>
                    <a:gd name="connsiteY24" fmla="*/ 1183465 h 1220386"/>
                    <a:gd name="connsiteX25" fmla="*/ 602150 w 1500277"/>
                    <a:gd name="connsiteY25" fmla="*/ 1185715 h 1220386"/>
                    <a:gd name="connsiteX26" fmla="*/ 508000 w 1500277"/>
                    <a:gd name="connsiteY26" fmla="*/ 1220386 h 1220386"/>
                    <a:gd name="connsiteX27" fmla="*/ 413850 w 1500277"/>
                    <a:gd name="connsiteY27" fmla="*/ 1185715 h 1220386"/>
                    <a:gd name="connsiteX28" fmla="*/ 313599 w 1500277"/>
                    <a:gd name="connsiteY28" fmla="*/ 1181717 h 1220386"/>
                    <a:gd name="connsiteX29" fmla="*/ 239882 w 1500277"/>
                    <a:gd name="connsiteY29" fmla="*/ 1113653 h 1220386"/>
                    <a:gd name="connsiteX30" fmla="*/ 148788 w 1500277"/>
                    <a:gd name="connsiteY30" fmla="*/ 1071598 h 1220386"/>
                    <a:gd name="connsiteX31" fmla="*/ 106733 w 1500277"/>
                    <a:gd name="connsiteY31" fmla="*/ 980504 h 1220386"/>
                    <a:gd name="connsiteX32" fmla="*/ 38669 w 1500277"/>
                    <a:gd name="connsiteY32" fmla="*/ 906787 h 1220386"/>
                    <a:gd name="connsiteX33" fmla="*/ 34671 w 1500277"/>
                    <a:gd name="connsiteY33" fmla="*/ 806536 h 1220386"/>
                    <a:gd name="connsiteX34" fmla="*/ 0 w 1500277"/>
                    <a:gd name="connsiteY34" fmla="*/ 712386 h 1220386"/>
                    <a:gd name="connsiteX35" fmla="*/ 34671 w 1500277"/>
                    <a:gd name="connsiteY35" fmla="*/ 618236 h 1220386"/>
                    <a:gd name="connsiteX36" fmla="*/ 38669 w 1500277"/>
                    <a:gd name="connsiteY36" fmla="*/ 517985 h 1220386"/>
                    <a:gd name="connsiteX37" fmla="*/ 106733 w 1500277"/>
                    <a:gd name="connsiteY37" fmla="*/ 444268 h 1220386"/>
                    <a:gd name="connsiteX38" fmla="*/ 148788 w 1500277"/>
                    <a:gd name="connsiteY38" fmla="*/ 353174 h 1220386"/>
                    <a:gd name="connsiteX39" fmla="*/ 239882 w 1500277"/>
                    <a:gd name="connsiteY39" fmla="*/ 311119 h 1220386"/>
                    <a:gd name="connsiteX40" fmla="*/ 313599 w 1500277"/>
                    <a:gd name="connsiteY40" fmla="*/ 243055 h 1220386"/>
                    <a:gd name="connsiteX41" fmla="*/ 358805 w 1500277"/>
                    <a:gd name="connsiteY41" fmla="*/ 241252 h 1220386"/>
                    <a:gd name="connsiteX42" fmla="*/ 382839 w 1500277"/>
                    <a:gd name="connsiteY42" fmla="*/ 178719 h 1220386"/>
                    <a:gd name="connsiteX43" fmla="*/ 473933 w 1500277"/>
                    <a:gd name="connsiteY43" fmla="*/ 128204 h 1220386"/>
                    <a:gd name="connsiteX44" fmla="*/ 547650 w 1500277"/>
                    <a:gd name="connsiteY44" fmla="*/ 46448 h 1220386"/>
                    <a:gd name="connsiteX45" fmla="*/ 647901 w 1500277"/>
                    <a:gd name="connsiteY45" fmla="*/ 41645 h 1220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1500277" h="1220386">
                      <a:moveTo>
                        <a:pt x="742051" y="0"/>
                      </a:moveTo>
                      <a:lnTo>
                        <a:pt x="836201" y="41645"/>
                      </a:lnTo>
                      <a:lnTo>
                        <a:pt x="936452" y="46448"/>
                      </a:lnTo>
                      <a:lnTo>
                        <a:pt x="1010169" y="128204"/>
                      </a:lnTo>
                      <a:lnTo>
                        <a:pt x="1101263" y="178719"/>
                      </a:lnTo>
                      <a:lnTo>
                        <a:pt x="1125046" y="240597"/>
                      </a:lnTo>
                      <a:lnTo>
                        <a:pt x="1186678" y="243055"/>
                      </a:lnTo>
                      <a:lnTo>
                        <a:pt x="1260395" y="311119"/>
                      </a:lnTo>
                      <a:lnTo>
                        <a:pt x="1351489" y="353174"/>
                      </a:lnTo>
                      <a:lnTo>
                        <a:pt x="1393544" y="444268"/>
                      </a:lnTo>
                      <a:lnTo>
                        <a:pt x="1461608" y="517985"/>
                      </a:lnTo>
                      <a:lnTo>
                        <a:pt x="1465606" y="618236"/>
                      </a:lnTo>
                      <a:lnTo>
                        <a:pt x="1500277" y="712386"/>
                      </a:lnTo>
                      <a:lnTo>
                        <a:pt x="1465606" y="806536"/>
                      </a:lnTo>
                      <a:lnTo>
                        <a:pt x="1461608" y="906787"/>
                      </a:lnTo>
                      <a:lnTo>
                        <a:pt x="1393544" y="980504"/>
                      </a:lnTo>
                      <a:lnTo>
                        <a:pt x="1351489" y="1071598"/>
                      </a:lnTo>
                      <a:lnTo>
                        <a:pt x="1260395" y="1113653"/>
                      </a:lnTo>
                      <a:lnTo>
                        <a:pt x="1186678" y="1181717"/>
                      </a:lnTo>
                      <a:lnTo>
                        <a:pt x="1086427" y="1185715"/>
                      </a:lnTo>
                      <a:lnTo>
                        <a:pt x="992277" y="1220386"/>
                      </a:lnTo>
                      <a:lnTo>
                        <a:pt x="898127" y="1185715"/>
                      </a:lnTo>
                      <a:lnTo>
                        <a:pt x="826860" y="1182873"/>
                      </a:lnTo>
                      <a:lnTo>
                        <a:pt x="742051" y="1220386"/>
                      </a:lnTo>
                      <a:lnTo>
                        <a:pt x="658580" y="1183465"/>
                      </a:lnTo>
                      <a:lnTo>
                        <a:pt x="602150" y="1185715"/>
                      </a:lnTo>
                      <a:lnTo>
                        <a:pt x="508000" y="1220386"/>
                      </a:lnTo>
                      <a:lnTo>
                        <a:pt x="413850" y="1185715"/>
                      </a:lnTo>
                      <a:lnTo>
                        <a:pt x="313599" y="1181717"/>
                      </a:lnTo>
                      <a:lnTo>
                        <a:pt x="239882" y="1113653"/>
                      </a:lnTo>
                      <a:lnTo>
                        <a:pt x="148788" y="1071598"/>
                      </a:lnTo>
                      <a:lnTo>
                        <a:pt x="106733" y="980504"/>
                      </a:lnTo>
                      <a:lnTo>
                        <a:pt x="38669" y="906787"/>
                      </a:lnTo>
                      <a:lnTo>
                        <a:pt x="34671" y="806536"/>
                      </a:lnTo>
                      <a:lnTo>
                        <a:pt x="0" y="712386"/>
                      </a:lnTo>
                      <a:lnTo>
                        <a:pt x="34671" y="618236"/>
                      </a:lnTo>
                      <a:lnTo>
                        <a:pt x="38669" y="517985"/>
                      </a:lnTo>
                      <a:lnTo>
                        <a:pt x="106733" y="444268"/>
                      </a:lnTo>
                      <a:lnTo>
                        <a:pt x="148788" y="353174"/>
                      </a:lnTo>
                      <a:lnTo>
                        <a:pt x="239882" y="311119"/>
                      </a:lnTo>
                      <a:lnTo>
                        <a:pt x="313599" y="243055"/>
                      </a:lnTo>
                      <a:lnTo>
                        <a:pt x="358805" y="241252"/>
                      </a:lnTo>
                      <a:lnTo>
                        <a:pt x="382839" y="178719"/>
                      </a:lnTo>
                      <a:lnTo>
                        <a:pt x="473933" y="128204"/>
                      </a:lnTo>
                      <a:lnTo>
                        <a:pt x="547650" y="46448"/>
                      </a:lnTo>
                      <a:lnTo>
                        <a:pt x="647901" y="41645"/>
                      </a:lnTo>
                      <a:close/>
                    </a:path>
                  </a:pathLst>
                </a:custGeom>
                <a:pattFill prst="lgConfetti">
                  <a:fgClr>
                    <a:srgbClr val="ED7D31">
                      <a:lumMod val="75000"/>
                    </a:srgbClr>
                  </a:fgClr>
                  <a:bgClr>
                    <a:srgbClr val="FF0000"/>
                  </a:bgClr>
                </a:patt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7" name="楕円 516">
                  <a:extLst>
                    <a:ext uri="{FF2B5EF4-FFF2-40B4-BE49-F238E27FC236}">
                      <a16:creationId xmlns:a16="http://schemas.microsoft.com/office/drawing/2014/main" id="{B0D8426C-CD0E-454C-AEB0-C594746A6CE1}"/>
                    </a:ext>
                  </a:extLst>
                </p:cNvPr>
                <p:cNvSpPr/>
                <p:nvPr/>
              </p:nvSpPr>
              <p:spPr>
                <a:xfrm>
                  <a:off x="2383884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18" name="楕円 517">
                  <a:extLst>
                    <a:ext uri="{FF2B5EF4-FFF2-40B4-BE49-F238E27FC236}">
                      <a16:creationId xmlns:a16="http://schemas.microsoft.com/office/drawing/2014/main" id="{CCD0BA18-82CD-4D13-AE74-46F230CC975F}"/>
                    </a:ext>
                  </a:extLst>
                </p:cNvPr>
                <p:cNvSpPr/>
                <p:nvPr/>
              </p:nvSpPr>
              <p:spPr>
                <a:xfrm>
                  <a:off x="2538722" y="4092106"/>
                  <a:ext cx="60363" cy="60364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14" name="月 513">
                <a:extLst>
                  <a:ext uri="{FF2B5EF4-FFF2-40B4-BE49-F238E27FC236}">
                    <a16:creationId xmlns:a16="http://schemas.microsoft.com/office/drawing/2014/main" id="{7F2DCB79-B4CE-45EC-8285-CDE70A1A9A34}"/>
                  </a:ext>
                </a:extLst>
              </p:cNvPr>
              <p:cNvSpPr/>
              <p:nvPr/>
            </p:nvSpPr>
            <p:spPr>
              <a:xfrm rot="7200000">
                <a:off x="2255597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5" name="月 514">
                <a:extLst>
                  <a:ext uri="{FF2B5EF4-FFF2-40B4-BE49-F238E27FC236}">
                    <a16:creationId xmlns:a16="http://schemas.microsoft.com/office/drawing/2014/main" id="{74F76839-8E3F-4346-BA9C-4C63082452DF}"/>
                  </a:ext>
                </a:extLst>
              </p:cNvPr>
              <p:cNvSpPr/>
              <p:nvPr/>
            </p:nvSpPr>
            <p:spPr>
              <a:xfrm rot="14400000" flipH="1">
                <a:off x="2686884" y="4322901"/>
                <a:ext cx="78852" cy="325356"/>
              </a:xfrm>
              <a:prstGeom prst="moon">
                <a:avLst>
                  <a:gd name="adj" fmla="val 42488"/>
                </a:avLst>
              </a:prstGeom>
              <a:solidFill>
                <a:sysClr val="windowText" lastClr="000000">
                  <a:alpha val="2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557" name="グループ化 556">
            <a:extLst>
              <a:ext uri="{FF2B5EF4-FFF2-40B4-BE49-F238E27FC236}">
                <a16:creationId xmlns:a16="http://schemas.microsoft.com/office/drawing/2014/main" id="{871F77B1-BBE6-47D9-B4C6-2ED3A17CDCCC}"/>
              </a:ext>
            </a:extLst>
          </p:cNvPr>
          <p:cNvGrpSpPr/>
          <p:nvPr/>
        </p:nvGrpSpPr>
        <p:grpSpPr>
          <a:xfrm>
            <a:off x="6676465" y="1499451"/>
            <a:ext cx="2484790" cy="1463182"/>
            <a:chOff x="2147886" y="1619249"/>
            <a:chExt cx="6324602" cy="3724276"/>
          </a:xfrm>
        </p:grpSpPr>
        <p:sp>
          <p:nvSpPr>
            <p:cNvPr id="558" name="正方形/長方形 557">
              <a:extLst>
                <a:ext uri="{FF2B5EF4-FFF2-40B4-BE49-F238E27FC236}">
                  <a16:creationId xmlns:a16="http://schemas.microsoft.com/office/drawing/2014/main" id="{A89E94E5-D413-4427-86AA-9014D269317B}"/>
                </a:ext>
              </a:extLst>
            </p:cNvPr>
            <p:cNvSpPr/>
            <p:nvPr/>
          </p:nvSpPr>
          <p:spPr>
            <a:xfrm>
              <a:off x="2147886" y="1619249"/>
              <a:ext cx="6324602" cy="3724275"/>
            </a:xfrm>
            <a:prstGeom prst="rect">
              <a:avLst/>
            </a:prstGeom>
            <a:solidFill>
              <a:srgbClr val="00B0F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9" name="フリーフォーム: 図形 558">
              <a:extLst>
                <a:ext uri="{FF2B5EF4-FFF2-40B4-BE49-F238E27FC236}">
                  <a16:creationId xmlns:a16="http://schemas.microsoft.com/office/drawing/2014/main" id="{C386084D-1B3A-41B5-9B70-EAB1DDD180F1}"/>
                </a:ext>
              </a:extLst>
            </p:cNvPr>
            <p:cNvSpPr/>
            <p:nvPr/>
          </p:nvSpPr>
          <p:spPr>
            <a:xfrm>
              <a:off x="2147888" y="1619250"/>
              <a:ext cx="6324600" cy="3724275"/>
            </a:xfrm>
            <a:custGeom>
              <a:avLst/>
              <a:gdLst>
                <a:gd name="connsiteX0" fmla="*/ 0 w 6324600"/>
                <a:gd name="connsiteY0" fmla="*/ 3724275 h 3724275"/>
                <a:gd name="connsiteX1" fmla="*/ 0 w 6324600"/>
                <a:gd name="connsiteY1" fmla="*/ 2309813 h 3724275"/>
                <a:gd name="connsiteX2" fmla="*/ 123825 w 6324600"/>
                <a:gd name="connsiteY2" fmla="*/ 2314575 h 3724275"/>
                <a:gd name="connsiteX3" fmla="*/ 204787 w 6324600"/>
                <a:gd name="connsiteY3" fmla="*/ 2228850 h 3724275"/>
                <a:gd name="connsiteX4" fmla="*/ 266700 w 6324600"/>
                <a:gd name="connsiteY4" fmla="*/ 2271713 h 3724275"/>
                <a:gd name="connsiteX5" fmla="*/ 342900 w 6324600"/>
                <a:gd name="connsiteY5" fmla="*/ 2343150 h 3724275"/>
                <a:gd name="connsiteX6" fmla="*/ 381000 w 6324600"/>
                <a:gd name="connsiteY6" fmla="*/ 2362200 h 3724275"/>
                <a:gd name="connsiteX7" fmla="*/ 376237 w 6324600"/>
                <a:gd name="connsiteY7" fmla="*/ 2495550 h 3724275"/>
                <a:gd name="connsiteX8" fmla="*/ 433387 w 6324600"/>
                <a:gd name="connsiteY8" fmla="*/ 2543175 h 3724275"/>
                <a:gd name="connsiteX9" fmla="*/ 509587 w 6324600"/>
                <a:gd name="connsiteY9" fmla="*/ 2390775 h 3724275"/>
                <a:gd name="connsiteX10" fmla="*/ 466725 w 6324600"/>
                <a:gd name="connsiteY10" fmla="*/ 2324100 h 3724275"/>
                <a:gd name="connsiteX11" fmla="*/ 500062 w 6324600"/>
                <a:gd name="connsiteY11" fmla="*/ 2305050 h 3724275"/>
                <a:gd name="connsiteX12" fmla="*/ 595312 w 6324600"/>
                <a:gd name="connsiteY12" fmla="*/ 2314575 h 3724275"/>
                <a:gd name="connsiteX13" fmla="*/ 638175 w 6324600"/>
                <a:gd name="connsiteY13" fmla="*/ 2224088 h 3724275"/>
                <a:gd name="connsiteX14" fmla="*/ 747712 w 6324600"/>
                <a:gd name="connsiteY14" fmla="*/ 2095500 h 3724275"/>
                <a:gd name="connsiteX15" fmla="*/ 895350 w 6324600"/>
                <a:gd name="connsiteY15" fmla="*/ 2057400 h 3724275"/>
                <a:gd name="connsiteX16" fmla="*/ 995362 w 6324600"/>
                <a:gd name="connsiteY16" fmla="*/ 2081213 h 3724275"/>
                <a:gd name="connsiteX17" fmla="*/ 1081087 w 6324600"/>
                <a:gd name="connsiteY17" fmla="*/ 1957388 h 3724275"/>
                <a:gd name="connsiteX18" fmla="*/ 1233487 w 6324600"/>
                <a:gd name="connsiteY18" fmla="*/ 1819275 h 3724275"/>
                <a:gd name="connsiteX19" fmla="*/ 1414462 w 6324600"/>
                <a:gd name="connsiteY19" fmla="*/ 1757363 h 3724275"/>
                <a:gd name="connsiteX20" fmla="*/ 1695450 w 6324600"/>
                <a:gd name="connsiteY20" fmla="*/ 1700213 h 3724275"/>
                <a:gd name="connsiteX21" fmla="*/ 1833562 w 6324600"/>
                <a:gd name="connsiteY21" fmla="*/ 1609725 h 3724275"/>
                <a:gd name="connsiteX22" fmla="*/ 1952625 w 6324600"/>
                <a:gd name="connsiteY22" fmla="*/ 1704975 h 3724275"/>
                <a:gd name="connsiteX23" fmla="*/ 1971675 w 6324600"/>
                <a:gd name="connsiteY23" fmla="*/ 1747838 h 3724275"/>
                <a:gd name="connsiteX24" fmla="*/ 2071687 w 6324600"/>
                <a:gd name="connsiteY24" fmla="*/ 1781175 h 3724275"/>
                <a:gd name="connsiteX25" fmla="*/ 2076450 w 6324600"/>
                <a:gd name="connsiteY25" fmla="*/ 1857375 h 3724275"/>
                <a:gd name="connsiteX26" fmla="*/ 2109787 w 6324600"/>
                <a:gd name="connsiteY26" fmla="*/ 1905000 h 3724275"/>
                <a:gd name="connsiteX27" fmla="*/ 2128837 w 6324600"/>
                <a:gd name="connsiteY27" fmla="*/ 1952625 h 3724275"/>
                <a:gd name="connsiteX28" fmla="*/ 2152650 w 6324600"/>
                <a:gd name="connsiteY28" fmla="*/ 1990725 h 3724275"/>
                <a:gd name="connsiteX29" fmla="*/ 2181225 w 6324600"/>
                <a:gd name="connsiteY29" fmla="*/ 2028825 h 3724275"/>
                <a:gd name="connsiteX30" fmla="*/ 2147887 w 6324600"/>
                <a:gd name="connsiteY30" fmla="*/ 2128838 h 3724275"/>
                <a:gd name="connsiteX31" fmla="*/ 2166937 w 6324600"/>
                <a:gd name="connsiteY31" fmla="*/ 2209800 h 3724275"/>
                <a:gd name="connsiteX32" fmla="*/ 2124075 w 6324600"/>
                <a:gd name="connsiteY32" fmla="*/ 2252663 h 3724275"/>
                <a:gd name="connsiteX33" fmla="*/ 2119312 w 6324600"/>
                <a:gd name="connsiteY33" fmla="*/ 2200275 h 3724275"/>
                <a:gd name="connsiteX34" fmla="*/ 2038350 w 6324600"/>
                <a:gd name="connsiteY34" fmla="*/ 2200275 h 3724275"/>
                <a:gd name="connsiteX35" fmla="*/ 1900237 w 6324600"/>
                <a:gd name="connsiteY35" fmla="*/ 2443163 h 3724275"/>
                <a:gd name="connsiteX36" fmla="*/ 1747837 w 6324600"/>
                <a:gd name="connsiteY36" fmla="*/ 2667000 h 3724275"/>
                <a:gd name="connsiteX37" fmla="*/ 1528762 w 6324600"/>
                <a:gd name="connsiteY37" fmla="*/ 2733675 h 3724275"/>
                <a:gd name="connsiteX38" fmla="*/ 1519237 w 6324600"/>
                <a:gd name="connsiteY38" fmla="*/ 2795588 h 3724275"/>
                <a:gd name="connsiteX39" fmla="*/ 1581150 w 6324600"/>
                <a:gd name="connsiteY39" fmla="*/ 2781300 h 3724275"/>
                <a:gd name="connsiteX40" fmla="*/ 1647825 w 6324600"/>
                <a:gd name="connsiteY40" fmla="*/ 2824163 h 3724275"/>
                <a:gd name="connsiteX41" fmla="*/ 1662112 w 6324600"/>
                <a:gd name="connsiteY41" fmla="*/ 2933700 h 3724275"/>
                <a:gd name="connsiteX42" fmla="*/ 1743075 w 6324600"/>
                <a:gd name="connsiteY42" fmla="*/ 2914650 h 3724275"/>
                <a:gd name="connsiteX43" fmla="*/ 1747837 w 6324600"/>
                <a:gd name="connsiteY43" fmla="*/ 2824163 h 3724275"/>
                <a:gd name="connsiteX44" fmla="*/ 1824037 w 6324600"/>
                <a:gd name="connsiteY44" fmla="*/ 2767013 h 3724275"/>
                <a:gd name="connsiteX45" fmla="*/ 1828800 w 6324600"/>
                <a:gd name="connsiteY45" fmla="*/ 2690813 h 3724275"/>
                <a:gd name="connsiteX46" fmla="*/ 1885950 w 6324600"/>
                <a:gd name="connsiteY46" fmla="*/ 2686050 h 3724275"/>
                <a:gd name="connsiteX47" fmla="*/ 1924050 w 6324600"/>
                <a:gd name="connsiteY47" fmla="*/ 2590800 h 3724275"/>
                <a:gd name="connsiteX48" fmla="*/ 1957387 w 6324600"/>
                <a:gd name="connsiteY48" fmla="*/ 2633663 h 3724275"/>
                <a:gd name="connsiteX49" fmla="*/ 1933575 w 6324600"/>
                <a:gd name="connsiteY49" fmla="*/ 2719388 h 3724275"/>
                <a:gd name="connsiteX50" fmla="*/ 2038350 w 6324600"/>
                <a:gd name="connsiteY50" fmla="*/ 2762250 h 3724275"/>
                <a:gd name="connsiteX51" fmla="*/ 1985962 w 6324600"/>
                <a:gd name="connsiteY51" fmla="*/ 2824163 h 3724275"/>
                <a:gd name="connsiteX52" fmla="*/ 1885950 w 6324600"/>
                <a:gd name="connsiteY52" fmla="*/ 2786063 h 3724275"/>
                <a:gd name="connsiteX53" fmla="*/ 1862137 w 6324600"/>
                <a:gd name="connsiteY53" fmla="*/ 2867025 h 3724275"/>
                <a:gd name="connsiteX54" fmla="*/ 1933575 w 6324600"/>
                <a:gd name="connsiteY54" fmla="*/ 2962275 h 3724275"/>
                <a:gd name="connsiteX55" fmla="*/ 2024062 w 6324600"/>
                <a:gd name="connsiteY55" fmla="*/ 2943225 h 3724275"/>
                <a:gd name="connsiteX56" fmla="*/ 2109787 w 6324600"/>
                <a:gd name="connsiteY56" fmla="*/ 3052763 h 3724275"/>
                <a:gd name="connsiteX57" fmla="*/ 2166937 w 6324600"/>
                <a:gd name="connsiteY57" fmla="*/ 3033713 h 3724275"/>
                <a:gd name="connsiteX58" fmla="*/ 2238375 w 6324600"/>
                <a:gd name="connsiteY58" fmla="*/ 3005138 h 3724275"/>
                <a:gd name="connsiteX59" fmla="*/ 2290762 w 6324600"/>
                <a:gd name="connsiteY59" fmla="*/ 3028950 h 3724275"/>
                <a:gd name="connsiteX60" fmla="*/ 2281237 w 6324600"/>
                <a:gd name="connsiteY60" fmla="*/ 3128963 h 3724275"/>
                <a:gd name="connsiteX61" fmla="*/ 2238375 w 6324600"/>
                <a:gd name="connsiteY61" fmla="*/ 3262313 h 3724275"/>
                <a:gd name="connsiteX62" fmla="*/ 2219325 w 6324600"/>
                <a:gd name="connsiteY62" fmla="*/ 3405188 h 3724275"/>
                <a:gd name="connsiteX63" fmla="*/ 2319337 w 6324600"/>
                <a:gd name="connsiteY63" fmla="*/ 3300413 h 3724275"/>
                <a:gd name="connsiteX64" fmla="*/ 2381250 w 6324600"/>
                <a:gd name="connsiteY64" fmla="*/ 3224213 h 3724275"/>
                <a:gd name="connsiteX65" fmla="*/ 2366962 w 6324600"/>
                <a:gd name="connsiteY65" fmla="*/ 3190875 h 3724275"/>
                <a:gd name="connsiteX66" fmla="*/ 2481262 w 6324600"/>
                <a:gd name="connsiteY66" fmla="*/ 3224213 h 3724275"/>
                <a:gd name="connsiteX67" fmla="*/ 2547937 w 6324600"/>
                <a:gd name="connsiteY67" fmla="*/ 3233738 h 3724275"/>
                <a:gd name="connsiteX68" fmla="*/ 2614612 w 6324600"/>
                <a:gd name="connsiteY68" fmla="*/ 3157538 h 3724275"/>
                <a:gd name="connsiteX69" fmla="*/ 2566987 w 6324600"/>
                <a:gd name="connsiteY69" fmla="*/ 3105150 h 3724275"/>
                <a:gd name="connsiteX70" fmla="*/ 2562225 w 6324600"/>
                <a:gd name="connsiteY70" fmla="*/ 3033713 h 3724275"/>
                <a:gd name="connsiteX71" fmla="*/ 2495550 w 6324600"/>
                <a:gd name="connsiteY71" fmla="*/ 3100388 h 3724275"/>
                <a:gd name="connsiteX72" fmla="*/ 2362200 w 6324600"/>
                <a:gd name="connsiteY72" fmla="*/ 3095625 h 3724275"/>
                <a:gd name="connsiteX73" fmla="*/ 2381250 w 6324600"/>
                <a:gd name="connsiteY73" fmla="*/ 3033713 h 3724275"/>
                <a:gd name="connsiteX74" fmla="*/ 2343150 w 6324600"/>
                <a:gd name="connsiteY74" fmla="*/ 3000375 h 3724275"/>
                <a:gd name="connsiteX75" fmla="*/ 2343150 w 6324600"/>
                <a:gd name="connsiteY75" fmla="*/ 2867025 h 3724275"/>
                <a:gd name="connsiteX76" fmla="*/ 2424112 w 6324600"/>
                <a:gd name="connsiteY76" fmla="*/ 2867025 h 3724275"/>
                <a:gd name="connsiteX77" fmla="*/ 2505075 w 6324600"/>
                <a:gd name="connsiteY77" fmla="*/ 2800350 h 3724275"/>
                <a:gd name="connsiteX78" fmla="*/ 2576512 w 6324600"/>
                <a:gd name="connsiteY78" fmla="*/ 2795588 h 3724275"/>
                <a:gd name="connsiteX79" fmla="*/ 2624137 w 6324600"/>
                <a:gd name="connsiteY79" fmla="*/ 2752725 h 3724275"/>
                <a:gd name="connsiteX80" fmla="*/ 2695575 w 6324600"/>
                <a:gd name="connsiteY80" fmla="*/ 2752725 h 3724275"/>
                <a:gd name="connsiteX81" fmla="*/ 2781300 w 6324600"/>
                <a:gd name="connsiteY81" fmla="*/ 2638425 h 3724275"/>
                <a:gd name="connsiteX82" fmla="*/ 2857500 w 6324600"/>
                <a:gd name="connsiteY82" fmla="*/ 2571750 h 3724275"/>
                <a:gd name="connsiteX83" fmla="*/ 2838450 w 6324600"/>
                <a:gd name="connsiteY83" fmla="*/ 2690813 h 3724275"/>
                <a:gd name="connsiteX84" fmla="*/ 2852737 w 6324600"/>
                <a:gd name="connsiteY84" fmla="*/ 2757488 h 3724275"/>
                <a:gd name="connsiteX85" fmla="*/ 2900362 w 6324600"/>
                <a:gd name="connsiteY85" fmla="*/ 2752725 h 3724275"/>
                <a:gd name="connsiteX86" fmla="*/ 2947987 w 6324600"/>
                <a:gd name="connsiteY86" fmla="*/ 2819400 h 3724275"/>
                <a:gd name="connsiteX87" fmla="*/ 2924175 w 6324600"/>
                <a:gd name="connsiteY87" fmla="*/ 2909888 h 3724275"/>
                <a:gd name="connsiteX88" fmla="*/ 2947987 w 6324600"/>
                <a:gd name="connsiteY88" fmla="*/ 2933700 h 3724275"/>
                <a:gd name="connsiteX89" fmla="*/ 2933700 w 6324600"/>
                <a:gd name="connsiteY89" fmla="*/ 2976563 h 3724275"/>
                <a:gd name="connsiteX90" fmla="*/ 2981325 w 6324600"/>
                <a:gd name="connsiteY90" fmla="*/ 2976563 h 3724275"/>
                <a:gd name="connsiteX91" fmla="*/ 3048000 w 6324600"/>
                <a:gd name="connsiteY91" fmla="*/ 2995613 h 3724275"/>
                <a:gd name="connsiteX92" fmla="*/ 3076575 w 6324600"/>
                <a:gd name="connsiteY92" fmla="*/ 2952750 h 3724275"/>
                <a:gd name="connsiteX93" fmla="*/ 3048000 w 6324600"/>
                <a:gd name="connsiteY93" fmla="*/ 2838450 h 3724275"/>
                <a:gd name="connsiteX94" fmla="*/ 3119437 w 6324600"/>
                <a:gd name="connsiteY94" fmla="*/ 2838450 h 3724275"/>
                <a:gd name="connsiteX95" fmla="*/ 3119437 w 6324600"/>
                <a:gd name="connsiteY95" fmla="*/ 2919413 h 3724275"/>
                <a:gd name="connsiteX96" fmla="*/ 3138487 w 6324600"/>
                <a:gd name="connsiteY96" fmla="*/ 3009900 h 3724275"/>
                <a:gd name="connsiteX97" fmla="*/ 3071812 w 6324600"/>
                <a:gd name="connsiteY97" fmla="*/ 3086100 h 3724275"/>
                <a:gd name="connsiteX98" fmla="*/ 3109912 w 6324600"/>
                <a:gd name="connsiteY98" fmla="*/ 3143250 h 3724275"/>
                <a:gd name="connsiteX99" fmla="*/ 3257550 w 6324600"/>
                <a:gd name="connsiteY99" fmla="*/ 3167063 h 3724275"/>
                <a:gd name="connsiteX100" fmla="*/ 3424237 w 6324600"/>
                <a:gd name="connsiteY100" fmla="*/ 3162300 h 3724275"/>
                <a:gd name="connsiteX101" fmla="*/ 3467100 w 6324600"/>
                <a:gd name="connsiteY101" fmla="*/ 3081338 h 3724275"/>
                <a:gd name="connsiteX102" fmla="*/ 3533775 w 6324600"/>
                <a:gd name="connsiteY102" fmla="*/ 3028950 h 3724275"/>
                <a:gd name="connsiteX103" fmla="*/ 3590925 w 6324600"/>
                <a:gd name="connsiteY103" fmla="*/ 3024188 h 3724275"/>
                <a:gd name="connsiteX104" fmla="*/ 3600450 w 6324600"/>
                <a:gd name="connsiteY104" fmla="*/ 2957513 h 3724275"/>
                <a:gd name="connsiteX105" fmla="*/ 3705225 w 6324600"/>
                <a:gd name="connsiteY105" fmla="*/ 2871788 h 3724275"/>
                <a:gd name="connsiteX106" fmla="*/ 3771900 w 6324600"/>
                <a:gd name="connsiteY106" fmla="*/ 2871788 h 3724275"/>
                <a:gd name="connsiteX107" fmla="*/ 3767137 w 6324600"/>
                <a:gd name="connsiteY107" fmla="*/ 2905125 h 3724275"/>
                <a:gd name="connsiteX108" fmla="*/ 3805237 w 6324600"/>
                <a:gd name="connsiteY108" fmla="*/ 2947988 h 3724275"/>
                <a:gd name="connsiteX109" fmla="*/ 3776662 w 6324600"/>
                <a:gd name="connsiteY109" fmla="*/ 2986088 h 3724275"/>
                <a:gd name="connsiteX110" fmla="*/ 3743325 w 6324600"/>
                <a:gd name="connsiteY110" fmla="*/ 2986088 h 3724275"/>
                <a:gd name="connsiteX111" fmla="*/ 3671887 w 6324600"/>
                <a:gd name="connsiteY111" fmla="*/ 3038475 h 3724275"/>
                <a:gd name="connsiteX112" fmla="*/ 3671887 w 6324600"/>
                <a:gd name="connsiteY112" fmla="*/ 3086100 h 3724275"/>
                <a:gd name="connsiteX113" fmla="*/ 3605212 w 6324600"/>
                <a:gd name="connsiteY113" fmla="*/ 3162300 h 3724275"/>
                <a:gd name="connsiteX114" fmla="*/ 3519487 w 6324600"/>
                <a:gd name="connsiteY114" fmla="*/ 3171825 h 3724275"/>
                <a:gd name="connsiteX115" fmla="*/ 3552825 w 6324600"/>
                <a:gd name="connsiteY115" fmla="*/ 3214688 h 3724275"/>
                <a:gd name="connsiteX116" fmla="*/ 3681412 w 6324600"/>
                <a:gd name="connsiteY116" fmla="*/ 3224213 h 3724275"/>
                <a:gd name="connsiteX117" fmla="*/ 3776662 w 6324600"/>
                <a:gd name="connsiteY117" fmla="*/ 3157538 h 3724275"/>
                <a:gd name="connsiteX118" fmla="*/ 3833812 w 6324600"/>
                <a:gd name="connsiteY118" fmla="*/ 3176588 h 3724275"/>
                <a:gd name="connsiteX119" fmla="*/ 3990975 w 6324600"/>
                <a:gd name="connsiteY119" fmla="*/ 3176588 h 3724275"/>
                <a:gd name="connsiteX120" fmla="*/ 4057650 w 6324600"/>
                <a:gd name="connsiteY120" fmla="*/ 3190875 h 3724275"/>
                <a:gd name="connsiteX121" fmla="*/ 4129087 w 6324600"/>
                <a:gd name="connsiteY121" fmla="*/ 3143250 h 3724275"/>
                <a:gd name="connsiteX122" fmla="*/ 4162425 w 6324600"/>
                <a:gd name="connsiteY122" fmla="*/ 3028950 h 3724275"/>
                <a:gd name="connsiteX123" fmla="*/ 4210050 w 6324600"/>
                <a:gd name="connsiteY123" fmla="*/ 2943225 h 3724275"/>
                <a:gd name="connsiteX124" fmla="*/ 4133850 w 6324600"/>
                <a:gd name="connsiteY124" fmla="*/ 2933700 h 3724275"/>
                <a:gd name="connsiteX125" fmla="*/ 4110037 w 6324600"/>
                <a:gd name="connsiteY125" fmla="*/ 2981325 h 3724275"/>
                <a:gd name="connsiteX126" fmla="*/ 4019550 w 6324600"/>
                <a:gd name="connsiteY126" fmla="*/ 3019425 h 3724275"/>
                <a:gd name="connsiteX127" fmla="*/ 4010025 w 6324600"/>
                <a:gd name="connsiteY127" fmla="*/ 2909888 h 3724275"/>
                <a:gd name="connsiteX128" fmla="*/ 3900487 w 6324600"/>
                <a:gd name="connsiteY128" fmla="*/ 2876550 h 3724275"/>
                <a:gd name="connsiteX129" fmla="*/ 4019550 w 6324600"/>
                <a:gd name="connsiteY129" fmla="*/ 2724150 h 3724275"/>
                <a:gd name="connsiteX130" fmla="*/ 4119562 w 6324600"/>
                <a:gd name="connsiteY130" fmla="*/ 2728913 h 3724275"/>
                <a:gd name="connsiteX131" fmla="*/ 4191000 w 6324600"/>
                <a:gd name="connsiteY131" fmla="*/ 2867025 h 3724275"/>
                <a:gd name="connsiteX132" fmla="*/ 4238625 w 6324600"/>
                <a:gd name="connsiteY132" fmla="*/ 2867025 h 3724275"/>
                <a:gd name="connsiteX133" fmla="*/ 4238625 w 6324600"/>
                <a:gd name="connsiteY133" fmla="*/ 2828925 h 3724275"/>
                <a:gd name="connsiteX134" fmla="*/ 4338637 w 6324600"/>
                <a:gd name="connsiteY134" fmla="*/ 2886075 h 3724275"/>
                <a:gd name="connsiteX135" fmla="*/ 4343400 w 6324600"/>
                <a:gd name="connsiteY135" fmla="*/ 2928938 h 3724275"/>
                <a:gd name="connsiteX136" fmla="*/ 4391025 w 6324600"/>
                <a:gd name="connsiteY136" fmla="*/ 2957513 h 3724275"/>
                <a:gd name="connsiteX137" fmla="*/ 4471987 w 6324600"/>
                <a:gd name="connsiteY137" fmla="*/ 2957513 h 3724275"/>
                <a:gd name="connsiteX138" fmla="*/ 4467225 w 6324600"/>
                <a:gd name="connsiteY138" fmla="*/ 2914650 h 3724275"/>
                <a:gd name="connsiteX139" fmla="*/ 4548187 w 6324600"/>
                <a:gd name="connsiteY139" fmla="*/ 2928938 h 3724275"/>
                <a:gd name="connsiteX140" fmla="*/ 4557712 w 6324600"/>
                <a:gd name="connsiteY140" fmla="*/ 2900363 h 3724275"/>
                <a:gd name="connsiteX141" fmla="*/ 4414837 w 6324600"/>
                <a:gd name="connsiteY141" fmla="*/ 2752725 h 3724275"/>
                <a:gd name="connsiteX142" fmla="*/ 4462462 w 6324600"/>
                <a:gd name="connsiteY142" fmla="*/ 2728913 h 3724275"/>
                <a:gd name="connsiteX143" fmla="*/ 4552950 w 6324600"/>
                <a:gd name="connsiteY143" fmla="*/ 2795588 h 3724275"/>
                <a:gd name="connsiteX144" fmla="*/ 4614862 w 6324600"/>
                <a:gd name="connsiteY144" fmla="*/ 2747963 h 3724275"/>
                <a:gd name="connsiteX145" fmla="*/ 4633912 w 6324600"/>
                <a:gd name="connsiteY145" fmla="*/ 2662238 h 3724275"/>
                <a:gd name="connsiteX146" fmla="*/ 4629150 w 6324600"/>
                <a:gd name="connsiteY146" fmla="*/ 2590800 h 3724275"/>
                <a:gd name="connsiteX147" fmla="*/ 4600575 w 6324600"/>
                <a:gd name="connsiteY147" fmla="*/ 2543175 h 3724275"/>
                <a:gd name="connsiteX148" fmla="*/ 4495800 w 6324600"/>
                <a:gd name="connsiteY148" fmla="*/ 2547938 h 3724275"/>
                <a:gd name="connsiteX149" fmla="*/ 4510087 w 6324600"/>
                <a:gd name="connsiteY149" fmla="*/ 2490788 h 3724275"/>
                <a:gd name="connsiteX150" fmla="*/ 4567237 w 6324600"/>
                <a:gd name="connsiteY150" fmla="*/ 2462213 h 3724275"/>
                <a:gd name="connsiteX151" fmla="*/ 4548187 w 6324600"/>
                <a:gd name="connsiteY151" fmla="*/ 2409825 h 3724275"/>
                <a:gd name="connsiteX152" fmla="*/ 4481512 w 6324600"/>
                <a:gd name="connsiteY152" fmla="*/ 2386013 h 3724275"/>
                <a:gd name="connsiteX153" fmla="*/ 4438650 w 6324600"/>
                <a:gd name="connsiteY153" fmla="*/ 2357438 h 3724275"/>
                <a:gd name="connsiteX154" fmla="*/ 4486275 w 6324600"/>
                <a:gd name="connsiteY154" fmla="*/ 2324100 h 3724275"/>
                <a:gd name="connsiteX155" fmla="*/ 4552950 w 6324600"/>
                <a:gd name="connsiteY155" fmla="*/ 2347913 h 3724275"/>
                <a:gd name="connsiteX156" fmla="*/ 4610100 w 6324600"/>
                <a:gd name="connsiteY156" fmla="*/ 2366963 h 3724275"/>
                <a:gd name="connsiteX157" fmla="*/ 4614862 w 6324600"/>
                <a:gd name="connsiteY157" fmla="*/ 2433638 h 3724275"/>
                <a:gd name="connsiteX158" fmla="*/ 4667250 w 6324600"/>
                <a:gd name="connsiteY158" fmla="*/ 2457450 h 3724275"/>
                <a:gd name="connsiteX159" fmla="*/ 4672012 w 6324600"/>
                <a:gd name="connsiteY159" fmla="*/ 2495550 h 3724275"/>
                <a:gd name="connsiteX160" fmla="*/ 4762500 w 6324600"/>
                <a:gd name="connsiteY160" fmla="*/ 2519363 h 3724275"/>
                <a:gd name="connsiteX161" fmla="*/ 4838700 w 6324600"/>
                <a:gd name="connsiteY161" fmla="*/ 2447925 h 3724275"/>
                <a:gd name="connsiteX162" fmla="*/ 4876800 w 6324600"/>
                <a:gd name="connsiteY162" fmla="*/ 2466975 h 3724275"/>
                <a:gd name="connsiteX163" fmla="*/ 4905375 w 6324600"/>
                <a:gd name="connsiteY163" fmla="*/ 2524125 h 3724275"/>
                <a:gd name="connsiteX164" fmla="*/ 5029200 w 6324600"/>
                <a:gd name="connsiteY164" fmla="*/ 2495550 h 3724275"/>
                <a:gd name="connsiteX165" fmla="*/ 5072062 w 6324600"/>
                <a:gd name="connsiteY165" fmla="*/ 2390775 h 3724275"/>
                <a:gd name="connsiteX166" fmla="*/ 5133975 w 6324600"/>
                <a:gd name="connsiteY166" fmla="*/ 2452688 h 3724275"/>
                <a:gd name="connsiteX167" fmla="*/ 5219700 w 6324600"/>
                <a:gd name="connsiteY167" fmla="*/ 2390775 h 3724275"/>
                <a:gd name="connsiteX168" fmla="*/ 5248275 w 6324600"/>
                <a:gd name="connsiteY168" fmla="*/ 2343150 h 3724275"/>
                <a:gd name="connsiteX169" fmla="*/ 5143500 w 6324600"/>
                <a:gd name="connsiteY169" fmla="*/ 2266950 h 3724275"/>
                <a:gd name="connsiteX170" fmla="*/ 5219700 w 6324600"/>
                <a:gd name="connsiteY170" fmla="*/ 2095500 h 3724275"/>
                <a:gd name="connsiteX171" fmla="*/ 5181600 w 6324600"/>
                <a:gd name="connsiteY171" fmla="*/ 1990725 h 3724275"/>
                <a:gd name="connsiteX172" fmla="*/ 5143500 w 6324600"/>
                <a:gd name="connsiteY172" fmla="*/ 2019300 h 3724275"/>
                <a:gd name="connsiteX173" fmla="*/ 5067300 w 6324600"/>
                <a:gd name="connsiteY173" fmla="*/ 1914525 h 3724275"/>
                <a:gd name="connsiteX174" fmla="*/ 5138737 w 6324600"/>
                <a:gd name="connsiteY174" fmla="*/ 1809750 h 3724275"/>
                <a:gd name="connsiteX175" fmla="*/ 5200650 w 6324600"/>
                <a:gd name="connsiteY175" fmla="*/ 1824038 h 3724275"/>
                <a:gd name="connsiteX176" fmla="*/ 5253037 w 6324600"/>
                <a:gd name="connsiteY176" fmla="*/ 1790700 h 3724275"/>
                <a:gd name="connsiteX177" fmla="*/ 5324475 w 6324600"/>
                <a:gd name="connsiteY177" fmla="*/ 1700213 h 3724275"/>
                <a:gd name="connsiteX178" fmla="*/ 5367337 w 6324600"/>
                <a:gd name="connsiteY178" fmla="*/ 1685925 h 3724275"/>
                <a:gd name="connsiteX179" fmla="*/ 5419725 w 6324600"/>
                <a:gd name="connsiteY179" fmla="*/ 1738313 h 3724275"/>
                <a:gd name="connsiteX180" fmla="*/ 5424487 w 6324600"/>
                <a:gd name="connsiteY180" fmla="*/ 1838325 h 3724275"/>
                <a:gd name="connsiteX181" fmla="*/ 5453062 w 6324600"/>
                <a:gd name="connsiteY181" fmla="*/ 1952625 h 3724275"/>
                <a:gd name="connsiteX182" fmla="*/ 5481637 w 6324600"/>
                <a:gd name="connsiteY182" fmla="*/ 2000250 h 3724275"/>
                <a:gd name="connsiteX183" fmla="*/ 5410200 w 6324600"/>
                <a:gd name="connsiteY183" fmla="*/ 2085975 h 3724275"/>
                <a:gd name="connsiteX184" fmla="*/ 5429250 w 6324600"/>
                <a:gd name="connsiteY184" fmla="*/ 2157413 h 3724275"/>
                <a:gd name="connsiteX185" fmla="*/ 5467350 w 6324600"/>
                <a:gd name="connsiteY185" fmla="*/ 2214563 h 3724275"/>
                <a:gd name="connsiteX186" fmla="*/ 5476875 w 6324600"/>
                <a:gd name="connsiteY186" fmla="*/ 2290763 h 3724275"/>
                <a:gd name="connsiteX187" fmla="*/ 5567362 w 6324600"/>
                <a:gd name="connsiteY187" fmla="*/ 2271713 h 3724275"/>
                <a:gd name="connsiteX188" fmla="*/ 5605462 w 6324600"/>
                <a:gd name="connsiteY188" fmla="*/ 2166938 h 3724275"/>
                <a:gd name="connsiteX189" fmla="*/ 5638800 w 6324600"/>
                <a:gd name="connsiteY189" fmla="*/ 2133600 h 3724275"/>
                <a:gd name="connsiteX190" fmla="*/ 5638800 w 6324600"/>
                <a:gd name="connsiteY190" fmla="*/ 2033588 h 3724275"/>
                <a:gd name="connsiteX191" fmla="*/ 5705475 w 6324600"/>
                <a:gd name="connsiteY191" fmla="*/ 1919288 h 3724275"/>
                <a:gd name="connsiteX192" fmla="*/ 5724525 w 6324600"/>
                <a:gd name="connsiteY192" fmla="*/ 1757363 h 3724275"/>
                <a:gd name="connsiteX193" fmla="*/ 5743575 w 6324600"/>
                <a:gd name="connsiteY193" fmla="*/ 1619250 h 3724275"/>
                <a:gd name="connsiteX194" fmla="*/ 5567362 w 6324600"/>
                <a:gd name="connsiteY194" fmla="*/ 1295400 h 3724275"/>
                <a:gd name="connsiteX195" fmla="*/ 5262562 w 6324600"/>
                <a:gd name="connsiteY195" fmla="*/ 995363 h 3724275"/>
                <a:gd name="connsiteX196" fmla="*/ 5267325 w 6324600"/>
                <a:gd name="connsiteY196" fmla="*/ 719138 h 3724275"/>
                <a:gd name="connsiteX197" fmla="*/ 5129212 w 6324600"/>
                <a:gd name="connsiteY197" fmla="*/ 581025 h 3724275"/>
                <a:gd name="connsiteX198" fmla="*/ 5105400 w 6324600"/>
                <a:gd name="connsiteY198" fmla="*/ 433388 h 3724275"/>
                <a:gd name="connsiteX199" fmla="*/ 5176837 w 6324600"/>
                <a:gd name="connsiteY199" fmla="*/ 381000 h 3724275"/>
                <a:gd name="connsiteX200" fmla="*/ 5305425 w 6324600"/>
                <a:gd name="connsiteY200" fmla="*/ 204788 h 3724275"/>
                <a:gd name="connsiteX201" fmla="*/ 5395912 w 6324600"/>
                <a:gd name="connsiteY201" fmla="*/ 0 h 3724275"/>
                <a:gd name="connsiteX202" fmla="*/ 6324600 w 6324600"/>
                <a:gd name="connsiteY202" fmla="*/ 0 h 3724275"/>
                <a:gd name="connsiteX203" fmla="*/ 6324600 w 6324600"/>
                <a:gd name="connsiteY203" fmla="*/ 3719513 h 3724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</a:cxnLst>
              <a:rect l="l" t="t" r="r" b="b"/>
              <a:pathLst>
                <a:path w="6324600" h="3724275">
                  <a:moveTo>
                    <a:pt x="0" y="3724275"/>
                  </a:moveTo>
                  <a:lnTo>
                    <a:pt x="0" y="2309813"/>
                  </a:lnTo>
                  <a:lnTo>
                    <a:pt x="123825" y="2314575"/>
                  </a:lnTo>
                  <a:lnTo>
                    <a:pt x="204787" y="2228850"/>
                  </a:lnTo>
                  <a:lnTo>
                    <a:pt x="266700" y="2271713"/>
                  </a:lnTo>
                  <a:lnTo>
                    <a:pt x="342900" y="2343150"/>
                  </a:lnTo>
                  <a:lnTo>
                    <a:pt x="381000" y="2362200"/>
                  </a:lnTo>
                  <a:lnTo>
                    <a:pt x="376237" y="2495550"/>
                  </a:lnTo>
                  <a:lnTo>
                    <a:pt x="433387" y="2543175"/>
                  </a:lnTo>
                  <a:lnTo>
                    <a:pt x="509587" y="2390775"/>
                  </a:lnTo>
                  <a:lnTo>
                    <a:pt x="466725" y="2324100"/>
                  </a:lnTo>
                  <a:lnTo>
                    <a:pt x="500062" y="2305050"/>
                  </a:lnTo>
                  <a:lnTo>
                    <a:pt x="595312" y="2314575"/>
                  </a:lnTo>
                  <a:lnTo>
                    <a:pt x="638175" y="2224088"/>
                  </a:lnTo>
                  <a:lnTo>
                    <a:pt x="747712" y="2095500"/>
                  </a:lnTo>
                  <a:lnTo>
                    <a:pt x="895350" y="2057400"/>
                  </a:lnTo>
                  <a:lnTo>
                    <a:pt x="995362" y="2081213"/>
                  </a:lnTo>
                  <a:lnTo>
                    <a:pt x="1081087" y="1957388"/>
                  </a:lnTo>
                  <a:lnTo>
                    <a:pt x="1233487" y="1819275"/>
                  </a:lnTo>
                  <a:lnTo>
                    <a:pt x="1414462" y="1757363"/>
                  </a:lnTo>
                  <a:lnTo>
                    <a:pt x="1695450" y="1700213"/>
                  </a:lnTo>
                  <a:lnTo>
                    <a:pt x="1833562" y="1609725"/>
                  </a:lnTo>
                  <a:lnTo>
                    <a:pt x="1952625" y="1704975"/>
                  </a:lnTo>
                  <a:lnTo>
                    <a:pt x="1971675" y="1747838"/>
                  </a:lnTo>
                  <a:lnTo>
                    <a:pt x="2071687" y="1781175"/>
                  </a:lnTo>
                  <a:lnTo>
                    <a:pt x="2076450" y="1857375"/>
                  </a:lnTo>
                  <a:lnTo>
                    <a:pt x="2109787" y="1905000"/>
                  </a:lnTo>
                  <a:lnTo>
                    <a:pt x="2128837" y="1952625"/>
                  </a:lnTo>
                  <a:lnTo>
                    <a:pt x="2152650" y="1990725"/>
                  </a:lnTo>
                  <a:lnTo>
                    <a:pt x="2181225" y="2028825"/>
                  </a:lnTo>
                  <a:lnTo>
                    <a:pt x="2147887" y="2128838"/>
                  </a:lnTo>
                  <a:lnTo>
                    <a:pt x="2166937" y="2209800"/>
                  </a:lnTo>
                  <a:lnTo>
                    <a:pt x="2124075" y="2252663"/>
                  </a:lnTo>
                  <a:lnTo>
                    <a:pt x="2119312" y="2200275"/>
                  </a:lnTo>
                  <a:lnTo>
                    <a:pt x="2038350" y="2200275"/>
                  </a:lnTo>
                  <a:lnTo>
                    <a:pt x="1900237" y="2443163"/>
                  </a:lnTo>
                  <a:lnTo>
                    <a:pt x="1747837" y="2667000"/>
                  </a:lnTo>
                  <a:lnTo>
                    <a:pt x="1528762" y="2733675"/>
                  </a:lnTo>
                  <a:lnTo>
                    <a:pt x="1519237" y="2795588"/>
                  </a:lnTo>
                  <a:lnTo>
                    <a:pt x="1581150" y="2781300"/>
                  </a:lnTo>
                  <a:lnTo>
                    <a:pt x="1647825" y="2824163"/>
                  </a:lnTo>
                  <a:lnTo>
                    <a:pt x="1662112" y="2933700"/>
                  </a:lnTo>
                  <a:lnTo>
                    <a:pt x="1743075" y="2914650"/>
                  </a:lnTo>
                  <a:lnTo>
                    <a:pt x="1747837" y="2824163"/>
                  </a:lnTo>
                  <a:lnTo>
                    <a:pt x="1824037" y="2767013"/>
                  </a:lnTo>
                  <a:lnTo>
                    <a:pt x="1828800" y="2690813"/>
                  </a:lnTo>
                  <a:lnTo>
                    <a:pt x="1885950" y="2686050"/>
                  </a:lnTo>
                  <a:lnTo>
                    <a:pt x="1924050" y="2590800"/>
                  </a:lnTo>
                  <a:lnTo>
                    <a:pt x="1957387" y="2633663"/>
                  </a:lnTo>
                  <a:lnTo>
                    <a:pt x="1933575" y="2719388"/>
                  </a:lnTo>
                  <a:lnTo>
                    <a:pt x="2038350" y="2762250"/>
                  </a:lnTo>
                  <a:lnTo>
                    <a:pt x="1985962" y="2824163"/>
                  </a:lnTo>
                  <a:lnTo>
                    <a:pt x="1885950" y="2786063"/>
                  </a:lnTo>
                  <a:lnTo>
                    <a:pt x="1862137" y="2867025"/>
                  </a:lnTo>
                  <a:lnTo>
                    <a:pt x="1933575" y="2962275"/>
                  </a:lnTo>
                  <a:lnTo>
                    <a:pt x="2024062" y="2943225"/>
                  </a:lnTo>
                  <a:lnTo>
                    <a:pt x="2109787" y="3052763"/>
                  </a:lnTo>
                  <a:lnTo>
                    <a:pt x="2166937" y="3033713"/>
                  </a:lnTo>
                  <a:lnTo>
                    <a:pt x="2238375" y="3005138"/>
                  </a:lnTo>
                  <a:lnTo>
                    <a:pt x="2290762" y="3028950"/>
                  </a:lnTo>
                  <a:lnTo>
                    <a:pt x="2281237" y="3128963"/>
                  </a:lnTo>
                  <a:lnTo>
                    <a:pt x="2238375" y="3262313"/>
                  </a:lnTo>
                  <a:lnTo>
                    <a:pt x="2219325" y="3405188"/>
                  </a:lnTo>
                  <a:lnTo>
                    <a:pt x="2319337" y="3300413"/>
                  </a:lnTo>
                  <a:lnTo>
                    <a:pt x="2381250" y="3224213"/>
                  </a:lnTo>
                  <a:lnTo>
                    <a:pt x="2366962" y="3190875"/>
                  </a:lnTo>
                  <a:lnTo>
                    <a:pt x="2481262" y="3224213"/>
                  </a:lnTo>
                  <a:lnTo>
                    <a:pt x="2547937" y="3233738"/>
                  </a:lnTo>
                  <a:lnTo>
                    <a:pt x="2614612" y="3157538"/>
                  </a:lnTo>
                  <a:lnTo>
                    <a:pt x="2566987" y="3105150"/>
                  </a:lnTo>
                  <a:lnTo>
                    <a:pt x="2562225" y="3033713"/>
                  </a:lnTo>
                  <a:lnTo>
                    <a:pt x="2495550" y="3100388"/>
                  </a:lnTo>
                  <a:lnTo>
                    <a:pt x="2362200" y="3095625"/>
                  </a:lnTo>
                  <a:lnTo>
                    <a:pt x="2381250" y="3033713"/>
                  </a:lnTo>
                  <a:lnTo>
                    <a:pt x="2343150" y="3000375"/>
                  </a:lnTo>
                  <a:lnTo>
                    <a:pt x="2343150" y="2867025"/>
                  </a:lnTo>
                  <a:lnTo>
                    <a:pt x="2424112" y="2867025"/>
                  </a:lnTo>
                  <a:lnTo>
                    <a:pt x="2505075" y="2800350"/>
                  </a:lnTo>
                  <a:lnTo>
                    <a:pt x="2576512" y="2795588"/>
                  </a:lnTo>
                  <a:lnTo>
                    <a:pt x="2624137" y="2752725"/>
                  </a:lnTo>
                  <a:lnTo>
                    <a:pt x="2695575" y="2752725"/>
                  </a:lnTo>
                  <a:lnTo>
                    <a:pt x="2781300" y="2638425"/>
                  </a:lnTo>
                  <a:lnTo>
                    <a:pt x="2857500" y="2571750"/>
                  </a:lnTo>
                  <a:lnTo>
                    <a:pt x="2838450" y="2690813"/>
                  </a:lnTo>
                  <a:lnTo>
                    <a:pt x="2852737" y="2757488"/>
                  </a:lnTo>
                  <a:lnTo>
                    <a:pt x="2900362" y="2752725"/>
                  </a:lnTo>
                  <a:lnTo>
                    <a:pt x="2947987" y="2819400"/>
                  </a:lnTo>
                  <a:lnTo>
                    <a:pt x="2924175" y="2909888"/>
                  </a:lnTo>
                  <a:lnTo>
                    <a:pt x="2947987" y="2933700"/>
                  </a:lnTo>
                  <a:lnTo>
                    <a:pt x="2933700" y="2976563"/>
                  </a:lnTo>
                  <a:lnTo>
                    <a:pt x="2981325" y="2976563"/>
                  </a:lnTo>
                  <a:lnTo>
                    <a:pt x="3048000" y="2995613"/>
                  </a:lnTo>
                  <a:lnTo>
                    <a:pt x="3076575" y="2952750"/>
                  </a:lnTo>
                  <a:lnTo>
                    <a:pt x="3048000" y="2838450"/>
                  </a:lnTo>
                  <a:lnTo>
                    <a:pt x="3119437" y="2838450"/>
                  </a:lnTo>
                  <a:lnTo>
                    <a:pt x="3119437" y="2919413"/>
                  </a:lnTo>
                  <a:lnTo>
                    <a:pt x="3138487" y="3009900"/>
                  </a:lnTo>
                  <a:lnTo>
                    <a:pt x="3071812" y="3086100"/>
                  </a:lnTo>
                  <a:lnTo>
                    <a:pt x="3109912" y="3143250"/>
                  </a:lnTo>
                  <a:lnTo>
                    <a:pt x="3257550" y="3167063"/>
                  </a:lnTo>
                  <a:lnTo>
                    <a:pt x="3424237" y="3162300"/>
                  </a:lnTo>
                  <a:lnTo>
                    <a:pt x="3467100" y="3081338"/>
                  </a:lnTo>
                  <a:lnTo>
                    <a:pt x="3533775" y="3028950"/>
                  </a:lnTo>
                  <a:lnTo>
                    <a:pt x="3590925" y="3024188"/>
                  </a:lnTo>
                  <a:lnTo>
                    <a:pt x="3600450" y="2957513"/>
                  </a:lnTo>
                  <a:lnTo>
                    <a:pt x="3705225" y="2871788"/>
                  </a:lnTo>
                  <a:lnTo>
                    <a:pt x="3771900" y="2871788"/>
                  </a:lnTo>
                  <a:lnTo>
                    <a:pt x="3767137" y="2905125"/>
                  </a:lnTo>
                  <a:lnTo>
                    <a:pt x="3805237" y="2947988"/>
                  </a:lnTo>
                  <a:lnTo>
                    <a:pt x="3776662" y="2986088"/>
                  </a:lnTo>
                  <a:lnTo>
                    <a:pt x="3743325" y="2986088"/>
                  </a:lnTo>
                  <a:lnTo>
                    <a:pt x="3671887" y="3038475"/>
                  </a:lnTo>
                  <a:lnTo>
                    <a:pt x="3671887" y="3086100"/>
                  </a:lnTo>
                  <a:lnTo>
                    <a:pt x="3605212" y="3162300"/>
                  </a:lnTo>
                  <a:lnTo>
                    <a:pt x="3519487" y="3171825"/>
                  </a:lnTo>
                  <a:lnTo>
                    <a:pt x="3552825" y="3214688"/>
                  </a:lnTo>
                  <a:lnTo>
                    <a:pt x="3681412" y="3224213"/>
                  </a:lnTo>
                  <a:lnTo>
                    <a:pt x="3776662" y="3157538"/>
                  </a:lnTo>
                  <a:lnTo>
                    <a:pt x="3833812" y="3176588"/>
                  </a:lnTo>
                  <a:lnTo>
                    <a:pt x="3990975" y="3176588"/>
                  </a:lnTo>
                  <a:lnTo>
                    <a:pt x="4057650" y="3190875"/>
                  </a:lnTo>
                  <a:lnTo>
                    <a:pt x="4129087" y="3143250"/>
                  </a:lnTo>
                  <a:lnTo>
                    <a:pt x="4162425" y="3028950"/>
                  </a:lnTo>
                  <a:lnTo>
                    <a:pt x="4210050" y="2943225"/>
                  </a:lnTo>
                  <a:lnTo>
                    <a:pt x="4133850" y="2933700"/>
                  </a:lnTo>
                  <a:lnTo>
                    <a:pt x="4110037" y="2981325"/>
                  </a:lnTo>
                  <a:lnTo>
                    <a:pt x="4019550" y="3019425"/>
                  </a:lnTo>
                  <a:lnTo>
                    <a:pt x="4010025" y="2909888"/>
                  </a:lnTo>
                  <a:lnTo>
                    <a:pt x="3900487" y="2876550"/>
                  </a:lnTo>
                  <a:lnTo>
                    <a:pt x="4019550" y="2724150"/>
                  </a:lnTo>
                  <a:lnTo>
                    <a:pt x="4119562" y="2728913"/>
                  </a:lnTo>
                  <a:lnTo>
                    <a:pt x="4191000" y="2867025"/>
                  </a:lnTo>
                  <a:lnTo>
                    <a:pt x="4238625" y="2867025"/>
                  </a:lnTo>
                  <a:lnTo>
                    <a:pt x="4238625" y="2828925"/>
                  </a:lnTo>
                  <a:lnTo>
                    <a:pt x="4338637" y="2886075"/>
                  </a:lnTo>
                  <a:lnTo>
                    <a:pt x="4343400" y="2928938"/>
                  </a:lnTo>
                  <a:lnTo>
                    <a:pt x="4391025" y="2957513"/>
                  </a:lnTo>
                  <a:lnTo>
                    <a:pt x="4471987" y="2957513"/>
                  </a:lnTo>
                  <a:lnTo>
                    <a:pt x="4467225" y="2914650"/>
                  </a:lnTo>
                  <a:lnTo>
                    <a:pt x="4548187" y="2928938"/>
                  </a:lnTo>
                  <a:lnTo>
                    <a:pt x="4557712" y="2900363"/>
                  </a:lnTo>
                  <a:lnTo>
                    <a:pt x="4414837" y="2752725"/>
                  </a:lnTo>
                  <a:lnTo>
                    <a:pt x="4462462" y="2728913"/>
                  </a:lnTo>
                  <a:lnTo>
                    <a:pt x="4552950" y="2795588"/>
                  </a:lnTo>
                  <a:lnTo>
                    <a:pt x="4614862" y="2747963"/>
                  </a:lnTo>
                  <a:lnTo>
                    <a:pt x="4633912" y="2662238"/>
                  </a:lnTo>
                  <a:lnTo>
                    <a:pt x="4629150" y="2590800"/>
                  </a:lnTo>
                  <a:lnTo>
                    <a:pt x="4600575" y="2543175"/>
                  </a:lnTo>
                  <a:lnTo>
                    <a:pt x="4495800" y="2547938"/>
                  </a:lnTo>
                  <a:lnTo>
                    <a:pt x="4510087" y="2490788"/>
                  </a:lnTo>
                  <a:lnTo>
                    <a:pt x="4567237" y="2462213"/>
                  </a:lnTo>
                  <a:lnTo>
                    <a:pt x="4548187" y="2409825"/>
                  </a:lnTo>
                  <a:lnTo>
                    <a:pt x="4481512" y="2386013"/>
                  </a:lnTo>
                  <a:lnTo>
                    <a:pt x="4438650" y="2357438"/>
                  </a:lnTo>
                  <a:lnTo>
                    <a:pt x="4486275" y="2324100"/>
                  </a:lnTo>
                  <a:lnTo>
                    <a:pt x="4552950" y="2347913"/>
                  </a:lnTo>
                  <a:lnTo>
                    <a:pt x="4610100" y="2366963"/>
                  </a:lnTo>
                  <a:lnTo>
                    <a:pt x="4614862" y="2433638"/>
                  </a:lnTo>
                  <a:lnTo>
                    <a:pt x="4667250" y="2457450"/>
                  </a:lnTo>
                  <a:lnTo>
                    <a:pt x="4672012" y="2495550"/>
                  </a:lnTo>
                  <a:lnTo>
                    <a:pt x="4762500" y="2519363"/>
                  </a:lnTo>
                  <a:lnTo>
                    <a:pt x="4838700" y="2447925"/>
                  </a:lnTo>
                  <a:lnTo>
                    <a:pt x="4876800" y="2466975"/>
                  </a:lnTo>
                  <a:lnTo>
                    <a:pt x="4905375" y="2524125"/>
                  </a:lnTo>
                  <a:lnTo>
                    <a:pt x="5029200" y="2495550"/>
                  </a:lnTo>
                  <a:lnTo>
                    <a:pt x="5072062" y="2390775"/>
                  </a:lnTo>
                  <a:lnTo>
                    <a:pt x="5133975" y="2452688"/>
                  </a:lnTo>
                  <a:lnTo>
                    <a:pt x="5219700" y="2390775"/>
                  </a:lnTo>
                  <a:lnTo>
                    <a:pt x="5248275" y="2343150"/>
                  </a:lnTo>
                  <a:lnTo>
                    <a:pt x="5143500" y="2266950"/>
                  </a:lnTo>
                  <a:lnTo>
                    <a:pt x="5219700" y="2095500"/>
                  </a:lnTo>
                  <a:lnTo>
                    <a:pt x="5181600" y="1990725"/>
                  </a:lnTo>
                  <a:lnTo>
                    <a:pt x="5143500" y="2019300"/>
                  </a:lnTo>
                  <a:lnTo>
                    <a:pt x="5067300" y="1914525"/>
                  </a:lnTo>
                  <a:lnTo>
                    <a:pt x="5138737" y="1809750"/>
                  </a:lnTo>
                  <a:lnTo>
                    <a:pt x="5200650" y="1824038"/>
                  </a:lnTo>
                  <a:lnTo>
                    <a:pt x="5253037" y="1790700"/>
                  </a:lnTo>
                  <a:lnTo>
                    <a:pt x="5324475" y="1700213"/>
                  </a:lnTo>
                  <a:lnTo>
                    <a:pt x="5367337" y="1685925"/>
                  </a:lnTo>
                  <a:lnTo>
                    <a:pt x="5419725" y="1738313"/>
                  </a:lnTo>
                  <a:lnTo>
                    <a:pt x="5424487" y="1838325"/>
                  </a:lnTo>
                  <a:lnTo>
                    <a:pt x="5453062" y="1952625"/>
                  </a:lnTo>
                  <a:lnTo>
                    <a:pt x="5481637" y="2000250"/>
                  </a:lnTo>
                  <a:lnTo>
                    <a:pt x="5410200" y="2085975"/>
                  </a:lnTo>
                  <a:lnTo>
                    <a:pt x="5429250" y="2157413"/>
                  </a:lnTo>
                  <a:lnTo>
                    <a:pt x="5467350" y="2214563"/>
                  </a:lnTo>
                  <a:lnTo>
                    <a:pt x="5476875" y="2290763"/>
                  </a:lnTo>
                  <a:lnTo>
                    <a:pt x="5567362" y="2271713"/>
                  </a:lnTo>
                  <a:lnTo>
                    <a:pt x="5605462" y="2166938"/>
                  </a:lnTo>
                  <a:lnTo>
                    <a:pt x="5638800" y="2133600"/>
                  </a:lnTo>
                  <a:lnTo>
                    <a:pt x="5638800" y="2033588"/>
                  </a:lnTo>
                  <a:lnTo>
                    <a:pt x="5705475" y="1919288"/>
                  </a:lnTo>
                  <a:lnTo>
                    <a:pt x="5724525" y="1757363"/>
                  </a:lnTo>
                  <a:lnTo>
                    <a:pt x="5743575" y="1619250"/>
                  </a:lnTo>
                  <a:lnTo>
                    <a:pt x="5567362" y="1295400"/>
                  </a:lnTo>
                  <a:lnTo>
                    <a:pt x="5262562" y="995363"/>
                  </a:lnTo>
                  <a:cubicBezTo>
                    <a:pt x="5264150" y="903288"/>
                    <a:pt x="5265737" y="811213"/>
                    <a:pt x="5267325" y="719138"/>
                  </a:cubicBezTo>
                  <a:lnTo>
                    <a:pt x="5129212" y="581025"/>
                  </a:lnTo>
                  <a:lnTo>
                    <a:pt x="5105400" y="433388"/>
                  </a:lnTo>
                  <a:lnTo>
                    <a:pt x="5176837" y="381000"/>
                  </a:lnTo>
                  <a:lnTo>
                    <a:pt x="5305425" y="204788"/>
                  </a:lnTo>
                  <a:lnTo>
                    <a:pt x="5395912" y="0"/>
                  </a:lnTo>
                  <a:lnTo>
                    <a:pt x="6324600" y="0"/>
                  </a:lnTo>
                  <a:lnTo>
                    <a:pt x="6324600" y="3719513"/>
                  </a:lnTo>
                </a:path>
              </a:pathLst>
            </a:custGeom>
            <a:solidFill>
              <a:srgbClr val="008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E5A6DAFD-991C-4ABA-94B6-6406FEA9EB79}"/>
                </a:ext>
              </a:extLst>
            </p:cNvPr>
            <p:cNvSpPr/>
            <p:nvPr/>
          </p:nvSpPr>
          <p:spPr>
            <a:xfrm>
              <a:off x="2147887" y="1619250"/>
              <a:ext cx="5743575" cy="3405188"/>
            </a:xfrm>
            <a:custGeom>
              <a:avLst/>
              <a:gdLst>
                <a:gd name="connsiteX0" fmla="*/ 0 w 6324600"/>
                <a:gd name="connsiteY0" fmla="*/ 3724275 h 3724275"/>
                <a:gd name="connsiteX1" fmla="*/ 0 w 6324600"/>
                <a:gd name="connsiteY1" fmla="*/ 2309813 h 3724275"/>
                <a:gd name="connsiteX2" fmla="*/ 123825 w 6324600"/>
                <a:gd name="connsiteY2" fmla="*/ 2314575 h 3724275"/>
                <a:gd name="connsiteX3" fmla="*/ 204787 w 6324600"/>
                <a:gd name="connsiteY3" fmla="*/ 2228850 h 3724275"/>
                <a:gd name="connsiteX4" fmla="*/ 266700 w 6324600"/>
                <a:gd name="connsiteY4" fmla="*/ 2271713 h 3724275"/>
                <a:gd name="connsiteX5" fmla="*/ 342900 w 6324600"/>
                <a:gd name="connsiteY5" fmla="*/ 2343150 h 3724275"/>
                <a:gd name="connsiteX6" fmla="*/ 381000 w 6324600"/>
                <a:gd name="connsiteY6" fmla="*/ 2362200 h 3724275"/>
                <a:gd name="connsiteX7" fmla="*/ 376237 w 6324600"/>
                <a:gd name="connsiteY7" fmla="*/ 2495550 h 3724275"/>
                <a:gd name="connsiteX8" fmla="*/ 433387 w 6324600"/>
                <a:gd name="connsiteY8" fmla="*/ 2543175 h 3724275"/>
                <a:gd name="connsiteX9" fmla="*/ 509587 w 6324600"/>
                <a:gd name="connsiteY9" fmla="*/ 2390775 h 3724275"/>
                <a:gd name="connsiteX10" fmla="*/ 466725 w 6324600"/>
                <a:gd name="connsiteY10" fmla="*/ 2324100 h 3724275"/>
                <a:gd name="connsiteX11" fmla="*/ 500062 w 6324600"/>
                <a:gd name="connsiteY11" fmla="*/ 2305050 h 3724275"/>
                <a:gd name="connsiteX12" fmla="*/ 595312 w 6324600"/>
                <a:gd name="connsiteY12" fmla="*/ 2314575 h 3724275"/>
                <a:gd name="connsiteX13" fmla="*/ 638175 w 6324600"/>
                <a:gd name="connsiteY13" fmla="*/ 2224088 h 3724275"/>
                <a:gd name="connsiteX14" fmla="*/ 747712 w 6324600"/>
                <a:gd name="connsiteY14" fmla="*/ 2095500 h 3724275"/>
                <a:gd name="connsiteX15" fmla="*/ 895350 w 6324600"/>
                <a:gd name="connsiteY15" fmla="*/ 2057400 h 3724275"/>
                <a:gd name="connsiteX16" fmla="*/ 995362 w 6324600"/>
                <a:gd name="connsiteY16" fmla="*/ 2081213 h 3724275"/>
                <a:gd name="connsiteX17" fmla="*/ 1081087 w 6324600"/>
                <a:gd name="connsiteY17" fmla="*/ 1957388 h 3724275"/>
                <a:gd name="connsiteX18" fmla="*/ 1233487 w 6324600"/>
                <a:gd name="connsiteY18" fmla="*/ 1819275 h 3724275"/>
                <a:gd name="connsiteX19" fmla="*/ 1414462 w 6324600"/>
                <a:gd name="connsiteY19" fmla="*/ 1757363 h 3724275"/>
                <a:gd name="connsiteX20" fmla="*/ 1695450 w 6324600"/>
                <a:gd name="connsiteY20" fmla="*/ 1700213 h 3724275"/>
                <a:gd name="connsiteX21" fmla="*/ 1833562 w 6324600"/>
                <a:gd name="connsiteY21" fmla="*/ 1609725 h 3724275"/>
                <a:gd name="connsiteX22" fmla="*/ 1952625 w 6324600"/>
                <a:gd name="connsiteY22" fmla="*/ 1704975 h 3724275"/>
                <a:gd name="connsiteX23" fmla="*/ 1971675 w 6324600"/>
                <a:gd name="connsiteY23" fmla="*/ 1747838 h 3724275"/>
                <a:gd name="connsiteX24" fmla="*/ 2071687 w 6324600"/>
                <a:gd name="connsiteY24" fmla="*/ 1781175 h 3724275"/>
                <a:gd name="connsiteX25" fmla="*/ 2076450 w 6324600"/>
                <a:gd name="connsiteY25" fmla="*/ 1857375 h 3724275"/>
                <a:gd name="connsiteX26" fmla="*/ 2109787 w 6324600"/>
                <a:gd name="connsiteY26" fmla="*/ 1905000 h 3724275"/>
                <a:gd name="connsiteX27" fmla="*/ 2128837 w 6324600"/>
                <a:gd name="connsiteY27" fmla="*/ 1952625 h 3724275"/>
                <a:gd name="connsiteX28" fmla="*/ 2152650 w 6324600"/>
                <a:gd name="connsiteY28" fmla="*/ 1990725 h 3724275"/>
                <a:gd name="connsiteX29" fmla="*/ 2181225 w 6324600"/>
                <a:gd name="connsiteY29" fmla="*/ 2028825 h 3724275"/>
                <a:gd name="connsiteX30" fmla="*/ 2147887 w 6324600"/>
                <a:gd name="connsiteY30" fmla="*/ 2128838 h 3724275"/>
                <a:gd name="connsiteX31" fmla="*/ 2166937 w 6324600"/>
                <a:gd name="connsiteY31" fmla="*/ 2209800 h 3724275"/>
                <a:gd name="connsiteX32" fmla="*/ 2124075 w 6324600"/>
                <a:gd name="connsiteY32" fmla="*/ 2252663 h 3724275"/>
                <a:gd name="connsiteX33" fmla="*/ 2119312 w 6324600"/>
                <a:gd name="connsiteY33" fmla="*/ 2200275 h 3724275"/>
                <a:gd name="connsiteX34" fmla="*/ 2038350 w 6324600"/>
                <a:gd name="connsiteY34" fmla="*/ 2200275 h 3724275"/>
                <a:gd name="connsiteX35" fmla="*/ 1900237 w 6324600"/>
                <a:gd name="connsiteY35" fmla="*/ 2443163 h 3724275"/>
                <a:gd name="connsiteX36" fmla="*/ 1747837 w 6324600"/>
                <a:gd name="connsiteY36" fmla="*/ 2667000 h 3724275"/>
                <a:gd name="connsiteX37" fmla="*/ 1528762 w 6324600"/>
                <a:gd name="connsiteY37" fmla="*/ 2733675 h 3724275"/>
                <a:gd name="connsiteX38" fmla="*/ 1519237 w 6324600"/>
                <a:gd name="connsiteY38" fmla="*/ 2795588 h 3724275"/>
                <a:gd name="connsiteX39" fmla="*/ 1581150 w 6324600"/>
                <a:gd name="connsiteY39" fmla="*/ 2781300 h 3724275"/>
                <a:gd name="connsiteX40" fmla="*/ 1647825 w 6324600"/>
                <a:gd name="connsiteY40" fmla="*/ 2824163 h 3724275"/>
                <a:gd name="connsiteX41" fmla="*/ 1662112 w 6324600"/>
                <a:gd name="connsiteY41" fmla="*/ 2933700 h 3724275"/>
                <a:gd name="connsiteX42" fmla="*/ 1743075 w 6324600"/>
                <a:gd name="connsiteY42" fmla="*/ 2914650 h 3724275"/>
                <a:gd name="connsiteX43" fmla="*/ 1747837 w 6324600"/>
                <a:gd name="connsiteY43" fmla="*/ 2824163 h 3724275"/>
                <a:gd name="connsiteX44" fmla="*/ 1824037 w 6324600"/>
                <a:gd name="connsiteY44" fmla="*/ 2767013 h 3724275"/>
                <a:gd name="connsiteX45" fmla="*/ 1828800 w 6324600"/>
                <a:gd name="connsiteY45" fmla="*/ 2690813 h 3724275"/>
                <a:gd name="connsiteX46" fmla="*/ 1885950 w 6324600"/>
                <a:gd name="connsiteY46" fmla="*/ 2686050 h 3724275"/>
                <a:gd name="connsiteX47" fmla="*/ 1924050 w 6324600"/>
                <a:gd name="connsiteY47" fmla="*/ 2590800 h 3724275"/>
                <a:gd name="connsiteX48" fmla="*/ 1957387 w 6324600"/>
                <a:gd name="connsiteY48" fmla="*/ 2633663 h 3724275"/>
                <a:gd name="connsiteX49" fmla="*/ 1933575 w 6324600"/>
                <a:gd name="connsiteY49" fmla="*/ 2719388 h 3724275"/>
                <a:gd name="connsiteX50" fmla="*/ 2038350 w 6324600"/>
                <a:gd name="connsiteY50" fmla="*/ 2762250 h 3724275"/>
                <a:gd name="connsiteX51" fmla="*/ 1985962 w 6324600"/>
                <a:gd name="connsiteY51" fmla="*/ 2824163 h 3724275"/>
                <a:gd name="connsiteX52" fmla="*/ 1885950 w 6324600"/>
                <a:gd name="connsiteY52" fmla="*/ 2786063 h 3724275"/>
                <a:gd name="connsiteX53" fmla="*/ 1862137 w 6324600"/>
                <a:gd name="connsiteY53" fmla="*/ 2867025 h 3724275"/>
                <a:gd name="connsiteX54" fmla="*/ 1933575 w 6324600"/>
                <a:gd name="connsiteY54" fmla="*/ 2962275 h 3724275"/>
                <a:gd name="connsiteX55" fmla="*/ 2024062 w 6324600"/>
                <a:gd name="connsiteY55" fmla="*/ 2943225 h 3724275"/>
                <a:gd name="connsiteX56" fmla="*/ 2109787 w 6324600"/>
                <a:gd name="connsiteY56" fmla="*/ 3052763 h 3724275"/>
                <a:gd name="connsiteX57" fmla="*/ 2166937 w 6324600"/>
                <a:gd name="connsiteY57" fmla="*/ 3033713 h 3724275"/>
                <a:gd name="connsiteX58" fmla="*/ 2238375 w 6324600"/>
                <a:gd name="connsiteY58" fmla="*/ 3005138 h 3724275"/>
                <a:gd name="connsiteX59" fmla="*/ 2290762 w 6324600"/>
                <a:gd name="connsiteY59" fmla="*/ 3028950 h 3724275"/>
                <a:gd name="connsiteX60" fmla="*/ 2281237 w 6324600"/>
                <a:gd name="connsiteY60" fmla="*/ 3128963 h 3724275"/>
                <a:gd name="connsiteX61" fmla="*/ 2238375 w 6324600"/>
                <a:gd name="connsiteY61" fmla="*/ 3262313 h 3724275"/>
                <a:gd name="connsiteX62" fmla="*/ 2219325 w 6324600"/>
                <a:gd name="connsiteY62" fmla="*/ 3405188 h 3724275"/>
                <a:gd name="connsiteX63" fmla="*/ 2319337 w 6324600"/>
                <a:gd name="connsiteY63" fmla="*/ 3300413 h 3724275"/>
                <a:gd name="connsiteX64" fmla="*/ 2381250 w 6324600"/>
                <a:gd name="connsiteY64" fmla="*/ 3224213 h 3724275"/>
                <a:gd name="connsiteX65" fmla="*/ 2366962 w 6324600"/>
                <a:gd name="connsiteY65" fmla="*/ 3190875 h 3724275"/>
                <a:gd name="connsiteX66" fmla="*/ 2481262 w 6324600"/>
                <a:gd name="connsiteY66" fmla="*/ 3224213 h 3724275"/>
                <a:gd name="connsiteX67" fmla="*/ 2547937 w 6324600"/>
                <a:gd name="connsiteY67" fmla="*/ 3233738 h 3724275"/>
                <a:gd name="connsiteX68" fmla="*/ 2614612 w 6324600"/>
                <a:gd name="connsiteY68" fmla="*/ 3157538 h 3724275"/>
                <a:gd name="connsiteX69" fmla="*/ 2566987 w 6324600"/>
                <a:gd name="connsiteY69" fmla="*/ 3105150 h 3724275"/>
                <a:gd name="connsiteX70" fmla="*/ 2562225 w 6324600"/>
                <a:gd name="connsiteY70" fmla="*/ 3033713 h 3724275"/>
                <a:gd name="connsiteX71" fmla="*/ 2495550 w 6324600"/>
                <a:gd name="connsiteY71" fmla="*/ 3100388 h 3724275"/>
                <a:gd name="connsiteX72" fmla="*/ 2362200 w 6324600"/>
                <a:gd name="connsiteY72" fmla="*/ 3095625 h 3724275"/>
                <a:gd name="connsiteX73" fmla="*/ 2381250 w 6324600"/>
                <a:gd name="connsiteY73" fmla="*/ 3033713 h 3724275"/>
                <a:gd name="connsiteX74" fmla="*/ 2343150 w 6324600"/>
                <a:gd name="connsiteY74" fmla="*/ 3000375 h 3724275"/>
                <a:gd name="connsiteX75" fmla="*/ 2343150 w 6324600"/>
                <a:gd name="connsiteY75" fmla="*/ 2867025 h 3724275"/>
                <a:gd name="connsiteX76" fmla="*/ 2424112 w 6324600"/>
                <a:gd name="connsiteY76" fmla="*/ 2867025 h 3724275"/>
                <a:gd name="connsiteX77" fmla="*/ 2505075 w 6324600"/>
                <a:gd name="connsiteY77" fmla="*/ 2800350 h 3724275"/>
                <a:gd name="connsiteX78" fmla="*/ 2576512 w 6324600"/>
                <a:gd name="connsiteY78" fmla="*/ 2795588 h 3724275"/>
                <a:gd name="connsiteX79" fmla="*/ 2624137 w 6324600"/>
                <a:gd name="connsiteY79" fmla="*/ 2752725 h 3724275"/>
                <a:gd name="connsiteX80" fmla="*/ 2695575 w 6324600"/>
                <a:gd name="connsiteY80" fmla="*/ 2752725 h 3724275"/>
                <a:gd name="connsiteX81" fmla="*/ 2781300 w 6324600"/>
                <a:gd name="connsiteY81" fmla="*/ 2638425 h 3724275"/>
                <a:gd name="connsiteX82" fmla="*/ 2857500 w 6324600"/>
                <a:gd name="connsiteY82" fmla="*/ 2571750 h 3724275"/>
                <a:gd name="connsiteX83" fmla="*/ 2838450 w 6324600"/>
                <a:gd name="connsiteY83" fmla="*/ 2690813 h 3724275"/>
                <a:gd name="connsiteX84" fmla="*/ 2852737 w 6324600"/>
                <a:gd name="connsiteY84" fmla="*/ 2757488 h 3724275"/>
                <a:gd name="connsiteX85" fmla="*/ 2900362 w 6324600"/>
                <a:gd name="connsiteY85" fmla="*/ 2752725 h 3724275"/>
                <a:gd name="connsiteX86" fmla="*/ 2947987 w 6324600"/>
                <a:gd name="connsiteY86" fmla="*/ 2819400 h 3724275"/>
                <a:gd name="connsiteX87" fmla="*/ 2924175 w 6324600"/>
                <a:gd name="connsiteY87" fmla="*/ 2909888 h 3724275"/>
                <a:gd name="connsiteX88" fmla="*/ 2947987 w 6324600"/>
                <a:gd name="connsiteY88" fmla="*/ 2933700 h 3724275"/>
                <a:gd name="connsiteX89" fmla="*/ 2933700 w 6324600"/>
                <a:gd name="connsiteY89" fmla="*/ 2976563 h 3724275"/>
                <a:gd name="connsiteX90" fmla="*/ 2981325 w 6324600"/>
                <a:gd name="connsiteY90" fmla="*/ 2976563 h 3724275"/>
                <a:gd name="connsiteX91" fmla="*/ 3048000 w 6324600"/>
                <a:gd name="connsiteY91" fmla="*/ 2995613 h 3724275"/>
                <a:gd name="connsiteX92" fmla="*/ 3076575 w 6324600"/>
                <a:gd name="connsiteY92" fmla="*/ 2952750 h 3724275"/>
                <a:gd name="connsiteX93" fmla="*/ 3048000 w 6324600"/>
                <a:gd name="connsiteY93" fmla="*/ 2838450 h 3724275"/>
                <a:gd name="connsiteX94" fmla="*/ 3119437 w 6324600"/>
                <a:gd name="connsiteY94" fmla="*/ 2838450 h 3724275"/>
                <a:gd name="connsiteX95" fmla="*/ 3119437 w 6324600"/>
                <a:gd name="connsiteY95" fmla="*/ 2919413 h 3724275"/>
                <a:gd name="connsiteX96" fmla="*/ 3138487 w 6324600"/>
                <a:gd name="connsiteY96" fmla="*/ 3009900 h 3724275"/>
                <a:gd name="connsiteX97" fmla="*/ 3071812 w 6324600"/>
                <a:gd name="connsiteY97" fmla="*/ 3086100 h 3724275"/>
                <a:gd name="connsiteX98" fmla="*/ 3109912 w 6324600"/>
                <a:gd name="connsiteY98" fmla="*/ 3143250 h 3724275"/>
                <a:gd name="connsiteX99" fmla="*/ 3257550 w 6324600"/>
                <a:gd name="connsiteY99" fmla="*/ 3167063 h 3724275"/>
                <a:gd name="connsiteX100" fmla="*/ 3424237 w 6324600"/>
                <a:gd name="connsiteY100" fmla="*/ 3162300 h 3724275"/>
                <a:gd name="connsiteX101" fmla="*/ 3467100 w 6324600"/>
                <a:gd name="connsiteY101" fmla="*/ 3081338 h 3724275"/>
                <a:gd name="connsiteX102" fmla="*/ 3533775 w 6324600"/>
                <a:gd name="connsiteY102" fmla="*/ 3028950 h 3724275"/>
                <a:gd name="connsiteX103" fmla="*/ 3590925 w 6324600"/>
                <a:gd name="connsiteY103" fmla="*/ 3024188 h 3724275"/>
                <a:gd name="connsiteX104" fmla="*/ 3600450 w 6324600"/>
                <a:gd name="connsiteY104" fmla="*/ 2957513 h 3724275"/>
                <a:gd name="connsiteX105" fmla="*/ 3705225 w 6324600"/>
                <a:gd name="connsiteY105" fmla="*/ 2871788 h 3724275"/>
                <a:gd name="connsiteX106" fmla="*/ 3771900 w 6324600"/>
                <a:gd name="connsiteY106" fmla="*/ 2871788 h 3724275"/>
                <a:gd name="connsiteX107" fmla="*/ 3767137 w 6324600"/>
                <a:gd name="connsiteY107" fmla="*/ 2905125 h 3724275"/>
                <a:gd name="connsiteX108" fmla="*/ 3805237 w 6324600"/>
                <a:gd name="connsiteY108" fmla="*/ 2947988 h 3724275"/>
                <a:gd name="connsiteX109" fmla="*/ 3776662 w 6324600"/>
                <a:gd name="connsiteY109" fmla="*/ 2986088 h 3724275"/>
                <a:gd name="connsiteX110" fmla="*/ 3743325 w 6324600"/>
                <a:gd name="connsiteY110" fmla="*/ 2986088 h 3724275"/>
                <a:gd name="connsiteX111" fmla="*/ 3671887 w 6324600"/>
                <a:gd name="connsiteY111" fmla="*/ 3038475 h 3724275"/>
                <a:gd name="connsiteX112" fmla="*/ 3671887 w 6324600"/>
                <a:gd name="connsiteY112" fmla="*/ 3086100 h 3724275"/>
                <a:gd name="connsiteX113" fmla="*/ 3605212 w 6324600"/>
                <a:gd name="connsiteY113" fmla="*/ 3162300 h 3724275"/>
                <a:gd name="connsiteX114" fmla="*/ 3519487 w 6324600"/>
                <a:gd name="connsiteY114" fmla="*/ 3171825 h 3724275"/>
                <a:gd name="connsiteX115" fmla="*/ 3552825 w 6324600"/>
                <a:gd name="connsiteY115" fmla="*/ 3214688 h 3724275"/>
                <a:gd name="connsiteX116" fmla="*/ 3681412 w 6324600"/>
                <a:gd name="connsiteY116" fmla="*/ 3224213 h 3724275"/>
                <a:gd name="connsiteX117" fmla="*/ 3776662 w 6324600"/>
                <a:gd name="connsiteY117" fmla="*/ 3157538 h 3724275"/>
                <a:gd name="connsiteX118" fmla="*/ 3833812 w 6324600"/>
                <a:gd name="connsiteY118" fmla="*/ 3176588 h 3724275"/>
                <a:gd name="connsiteX119" fmla="*/ 3990975 w 6324600"/>
                <a:gd name="connsiteY119" fmla="*/ 3176588 h 3724275"/>
                <a:gd name="connsiteX120" fmla="*/ 4057650 w 6324600"/>
                <a:gd name="connsiteY120" fmla="*/ 3190875 h 3724275"/>
                <a:gd name="connsiteX121" fmla="*/ 4129087 w 6324600"/>
                <a:gd name="connsiteY121" fmla="*/ 3143250 h 3724275"/>
                <a:gd name="connsiteX122" fmla="*/ 4162425 w 6324600"/>
                <a:gd name="connsiteY122" fmla="*/ 3028950 h 3724275"/>
                <a:gd name="connsiteX123" fmla="*/ 4210050 w 6324600"/>
                <a:gd name="connsiteY123" fmla="*/ 2943225 h 3724275"/>
                <a:gd name="connsiteX124" fmla="*/ 4133850 w 6324600"/>
                <a:gd name="connsiteY124" fmla="*/ 2933700 h 3724275"/>
                <a:gd name="connsiteX125" fmla="*/ 4110037 w 6324600"/>
                <a:gd name="connsiteY125" fmla="*/ 2981325 h 3724275"/>
                <a:gd name="connsiteX126" fmla="*/ 4019550 w 6324600"/>
                <a:gd name="connsiteY126" fmla="*/ 3019425 h 3724275"/>
                <a:gd name="connsiteX127" fmla="*/ 4010025 w 6324600"/>
                <a:gd name="connsiteY127" fmla="*/ 2909888 h 3724275"/>
                <a:gd name="connsiteX128" fmla="*/ 3900487 w 6324600"/>
                <a:gd name="connsiteY128" fmla="*/ 2876550 h 3724275"/>
                <a:gd name="connsiteX129" fmla="*/ 4019550 w 6324600"/>
                <a:gd name="connsiteY129" fmla="*/ 2724150 h 3724275"/>
                <a:gd name="connsiteX130" fmla="*/ 4119562 w 6324600"/>
                <a:gd name="connsiteY130" fmla="*/ 2728913 h 3724275"/>
                <a:gd name="connsiteX131" fmla="*/ 4191000 w 6324600"/>
                <a:gd name="connsiteY131" fmla="*/ 2867025 h 3724275"/>
                <a:gd name="connsiteX132" fmla="*/ 4238625 w 6324600"/>
                <a:gd name="connsiteY132" fmla="*/ 2867025 h 3724275"/>
                <a:gd name="connsiteX133" fmla="*/ 4238625 w 6324600"/>
                <a:gd name="connsiteY133" fmla="*/ 2828925 h 3724275"/>
                <a:gd name="connsiteX134" fmla="*/ 4338637 w 6324600"/>
                <a:gd name="connsiteY134" fmla="*/ 2886075 h 3724275"/>
                <a:gd name="connsiteX135" fmla="*/ 4343400 w 6324600"/>
                <a:gd name="connsiteY135" fmla="*/ 2928938 h 3724275"/>
                <a:gd name="connsiteX136" fmla="*/ 4391025 w 6324600"/>
                <a:gd name="connsiteY136" fmla="*/ 2957513 h 3724275"/>
                <a:gd name="connsiteX137" fmla="*/ 4471987 w 6324600"/>
                <a:gd name="connsiteY137" fmla="*/ 2957513 h 3724275"/>
                <a:gd name="connsiteX138" fmla="*/ 4467225 w 6324600"/>
                <a:gd name="connsiteY138" fmla="*/ 2914650 h 3724275"/>
                <a:gd name="connsiteX139" fmla="*/ 4548187 w 6324600"/>
                <a:gd name="connsiteY139" fmla="*/ 2928938 h 3724275"/>
                <a:gd name="connsiteX140" fmla="*/ 4557712 w 6324600"/>
                <a:gd name="connsiteY140" fmla="*/ 2900363 h 3724275"/>
                <a:gd name="connsiteX141" fmla="*/ 4414837 w 6324600"/>
                <a:gd name="connsiteY141" fmla="*/ 2752725 h 3724275"/>
                <a:gd name="connsiteX142" fmla="*/ 4462462 w 6324600"/>
                <a:gd name="connsiteY142" fmla="*/ 2728913 h 3724275"/>
                <a:gd name="connsiteX143" fmla="*/ 4552950 w 6324600"/>
                <a:gd name="connsiteY143" fmla="*/ 2795588 h 3724275"/>
                <a:gd name="connsiteX144" fmla="*/ 4614862 w 6324600"/>
                <a:gd name="connsiteY144" fmla="*/ 2747963 h 3724275"/>
                <a:gd name="connsiteX145" fmla="*/ 4633912 w 6324600"/>
                <a:gd name="connsiteY145" fmla="*/ 2662238 h 3724275"/>
                <a:gd name="connsiteX146" fmla="*/ 4629150 w 6324600"/>
                <a:gd name="connsiteY146" fmla="*/ 2590800 h 3724275"/>
                <a:gd name="connsiteX147" fmla="*/ 4600575 w 6324600"/>
                <a:gd name="connsiteY147" fmla="*/ 2543175 h 3724275"/>
                <a:gd name="connsiteX148" fmla="*/ 4495800 w 6324600"/>
                <a:gd name="connsiteY148" fmla="*/ 2547938 h 3724275"/>
                <a:gd name="connsiteX149" fmla="*/ 4510087 w 6324600"/>
                <a:gd name="connsiteY149" fmla="*/ 2490788 h 3724275"/>
                <a:gd name="connsiteX150" fmla="*/ 4567237 w 6324600"/>
                <a:gd name="connsiteY150" fmla="*/ 2462213 h 3724275"/>
                <a:gd name="connsiteX151" fmla="*/ 4548187 w 6324600"/>
                <a:gd name="connsiteY151" fmla="*/ 2409825 h 3724275"/>
                <a:gd name="connsiteX152" fmla="*/ 4481512 w 6324600"/>
                <a:gd name="connsiteY152" fmla="*/ 2386013 h 3724275"/>
                <a:gd name="connsiteX153" fmla="*/ 4438650 w 6324600"/>
                <a:gd name="connsiteY153" fmla="*/ 2357438 h 3724275"/>
                <a:gd name="connsiteX154" fmla="*/ 4486275 w 6324600"/>
                <a:gd name="connsiteY154" fmla="*/ 2324100 h 3724275"/>
                <a:gd name="connsiteX155" fmla="*/ 4552950 w 6324600"/>
                <a:gd name="connsiteY155" fmla="*/ 2347913 h 3724275"/>
                <a:gd name="connsiteX156" fmla="*/ 4610100 w 6324600"/>
                <a:gd name="connsiteY156" fmla="*/ 2366963 h 3724275"/>
                <a:gd name="connsiteX157" fmla="*/ 4614862 w 6324600"/>
                <a:gd name="connsiteY157" fmla="*/ 2433638 h 3724275"/>
                <a:gd name="connsiteX158" fmla="*/ 4667250 w 6324600"/>
                <a:gd name="connsiteY158" fmla="*/ 2457450 h 3724275"/>
                <a:gd name="connsiteX159" fmla="*/ 4672012 w 6324600"/>
                <a:gd name="connsiteY159" fmla="*/ 2495550 h 3724275"/>
                <a:gd name="connsiteX160" fmla="*/ 4762500 w 6324600"/>
                <a:gd name="connsiteY160" fmla="*/ 2519363 h 3724275"/>
                <a:gd name="connsiteX161" fmla="*/ 4838700 w 6324600"/>
                <a:gd name="connsiteY161" fmla="*/ 2447925 h 3724275"/>
                <a:gd name="connsiteX162" fmla="*/ 4876800 w 6324600"/>
                <a:gd name="connsiteY162" fmla="*/ 2466975 h 3724275"/>
                <a:gd name="connsiteX163" fmla="*/ 4905375 w 6324600"/>
                <a:gd name="connsiteY163" fmla="*/ 2524125 h 3724275"/>
                <a:gd name="connsiteX164" fmla="*/ 5029200 w 6324600"/>
                <a:gd name="connsiteY164" fmla="*/ 2495550 h 3724275"/>
                <a:gd name="connsiteX165" fmla="*/ 5072062 w 6324600"/>
                <a:gd name="connsiteY165" fmla="*/ 2390775 h 3724275"/>
                <a:gd name="connsiteX166" fmla="*/ 5133975 w 6324600"/>
                <a:gd name="connsiteY166" fmla="*/ 2452688 h 3724275"/>
                <a:gd name="connsiteX167" fmla="*/ 5219700 w 6324600"/>
                <a:gd name="connsiteY167" fmla="*/ 2390775 h 3724275"/>
                <a:gd name="connsiteX168" fmla="*/ 5248275 w 6324600"/>
                <a:gd name="connsiteY168" fmla="*/ 2343150 h 3724275"/>
                <a:gd name="connsiteX169" fmla="*/ 5143500 w 6324600"/>
                <a:gd name="connsiteY169" fmla="*/ 2266950 h 3724275"/>
                <a:gd name="connsiteX170" fmla="*/ 5219700 w 6324600"/>
                <a:gd name="connsiteY170" fmla="*/ 2095500 h 3724275"/>
                <a:gd name="connsiteX171" fmla="*/ 5181600 w 6324600"/>
                <a:gd name="connsiteY171" fmla="*/ 1990725 h 3724275"/>
                <a:gd name="connsiteX172" fmla="*/ 5143500 w 6324600"/>
                <a:gd name="connsiteY172" fmla="*/ 2019300 h 3724275"/>
                <a:gd name="connsiteX173" fmla="*/ 5067300 w 6324600"/>
                <a:gd name="connsiteY173" fmla="*/ 1914525 h 3724275"/>
                <a:gd name="connsiteX174" fmla="*/ 5138737 w 6324600"/>
                <a:gd name="connsiteY174" fmla="*/ 1809750 h 3724275"/>
                <a:gd name="connsiteX175" fmla="*/ 5200650 w 6324600"/>
                <a:gd name="connsiteY175" fmla="*/ 1824038 h 3724275"/>
                <a:gd name="connsiteX176" fmla="*/ 5253037 w 6324600"/>
                <a:gd name="connsiteY176" fmla="*/ 1790700 h 3724275"/>
                <a:gd name="connsiteX177" fmla="*/ 5324475 w 6324600"/>
                <a:gd name="connsiteY177" fmla="*/ 1700213 h 3724275"/>
                <a:gd name="connsiteX178" fmla="*/ 5367337 w 6324600"/>
                <a:gd name="connsiteY178" fmla="*/ 1685925 h 3724275"/>
                <a:gd name="connsiteX179" fmla="*/ 5419725 w 6324600"/>
                <a:gd name="connsiteY179" fmla="*/ 1738313 h 3724275"/>
                <a:gd name="connsiteX180" fmla="*/ 5424487 w 6324600"/>
                <a:gd name="connsiteY180" fmla="*/ 1838325 h 3724275"/>
                <a:gd name="connsiteX181" fmla="*/ 5453062 w 6324600"/>
                <a:gd name="connsiteY181" fmla="*/ 1952625 h 3724275"/>
                <a:gd name="connsiteX182" fmla="*/ 5481637 w 6324600"/>
                <a:gd name="connsiteY182" fmla="*/ 2000250 h 3724275"/>
                <a:gd name="connsiteX183" fmla="*/ 5410200 w 6324600"/>
                <a:gd name="connsiteY183" fmla="*/ 2085975 h 3724275"/>
                <a:gd name="connsiteX184" fmla="*/ 5429250 w 6324600"/>
                <a:gd name="connsiteY184" fmla="*/ 2157413 h 3724275"/>
                <a:gd name="connsiteX185" fmla="*/ 5467350 w 6324600"/>
                <a:gd name="connsiteY185" fmla="*/ 2214563 h 3724275"/>
                <a:gd name="connsiteX186" fmla="*/ 5476875 w 6324600"/>
                <a:gd name="connsiteY186" fmla="*/ 2290763 h 3724275"/>
                <a:gd name="connsiteX187" fmla="*/ 5567362 w 6324600"/>
                <a:gd name="connsiteY187" fmla="*/ 2271713 h 3724275"/>
                <a:gd name="connsiteX188" fmla="*/ 5605462 w 6324600"/>
                <a:gd name="connsiteY188" fmla="*/ 2166938 h 3724275"/>
                <a:gd name="connsiteX189" fmla="*/ 5638800 w 6324600"/>
                <a:gd name="connsiteY189" fmla="*/ 2133600 h 3724275"/>
                <a:gd name="connsiteX190" fmla="*/ 5638800 w 6324600"/>
                <a:gd name="connsiteY190" fmla="*/ 2033588 h 3724275"/>
                <a:gd name="connsiteX191" fmla="*/ 5705475 w 6324600"/>
                <a:gd name="connsiteY191" fmla="*/ 1919288 h 3724275"/>
                <a:gd name="connsiteX192" fmla="*/ 5724525 w 6324600"/>
                <a:gd name="connsiteY192" fmla="*/ 1757363 h 3724275"/>
                <a:gd name="connsiteX193" fmla="*/ 5743575 w 6324600"/>
                <a:gd name="connsiteY193" fmla="*/ 1619250 h 3724275"/>
                <a:gd name="connsiteX194" fmla="*/ 5567362 w 6324600"/>
                <a:gd name="connsiteY194" fmla="*/ 1295400 h 3724275"/>
                <a:gd name="connsiteX195" fmla="*/ 5262562 w 6324600"/>
                <a:gd name="connsiteY195" fmla="*/ 995363 h 3724275"/>
                <a:gd name="connsiteX196" fmla="*/ 5267325 w 6324600"/>
                <a:gd name="connsiteY196" fmla="*/ 719138 h 3724275"/>
                <a:gd name="connsiteX197" fmla="*/ 5129212 w 6324600"/>
                <a:gd name="connsiteY197" fmla="*/ 581025 h 3724275"/>
                <a:gd name="connsiteX198" fmla="*/ 5105400 w 6324600"/>
                <a:gd name="connsiteY198" fmla="*/ 433388 h 3724275"/>
                <a:gd name="connsiteX199" fmla="*/ 5176837 w 6324600"/>
                <a:gd name="connsiteY199" fmla="*/ 381000 h 3724275"/>
                <a:gd name="connsiteX200" fmla="*/ 5305425 w 6324600"/>
                <a:gd name="connsiteY200" fmla="*/ 204788 h 3724275"/>
                <a:gd name="connsiteX201" fmla="*/ 5395912 w 6324600"/>
                <a:gd name="connsiteY201" fmla="*/ 0 h 3724275"/>
                <a:gd name="connsiteX202" fmla="*/ 6324600 w 6324600"/>
                <a:gd name="connsiteY202" fmla="*/ 0 h 3724275"/>
                <a:gd name="connsiteX203" fmla="*/ 6324600 w 6324600"/>
                <a:gd name="connsiteY203" fmla="*/ 3719513 h 3724275"/>
                <a:gd name="connsiteX0" fmla="*/ 0 w 6324600"/>
                <a:gd name="connsiteY0" fmla="*/ 2309813 h 3719513"/>
                <a:gd name="connsiteX1" fmla="*/ 123825 w 6324600"/>
                <a:gd name="connsiteY1" fmla="*/ 2314575 h 3719513"/>
                <a:gd name="connsiteX2" fmla="*/ 204787 w 6324600"/>
                <a:gd name="connsiteY2" fmla="*/ 2228850 h 3719513"/>
                <a:gd name="connsiteX3" fmla="*/ 266700 w 6324600"/>
                <a:gd name="connsiteY3" fmla="*/ 2271713 h 3719513"/>
                <a:gd name="connsiteX4" fmla="*/ 342900 w 6324600"/>
                <a:gd name="connsiteY4" fmla="*/ 2343150 h 3719513"/>
                <a:gd name="connsiteX5" fmla="*/ 381000 w 6324600"/>
                <a:gd name="connsiteY5" fmla="*/ 2362200 h 3719513"/>
                <a:gd name="connsiteX6" fmla="*/ 376237 w 6324600"/>
                <a:gd name="connsiteY6" fmla="*/ 2495550 h 3719513"/>
                <a:gd name="connsiteX7" fmla="*/ 433387 w 6324600"/>
                <a:gd name="connsiteY7" fmla="*/ 2543175 h 3719513"/>
                <a:gd name="connsiteX8" fmla="*/ 509587 w 6324600"/>
                <a:gd name="connsiteY8" fmla="*/ 2390775 h 3719513"/>
                <a:gd name="connsiteX9" fmla="*/ 466725 w 6324600"/>
                <a:gd name="connsiteY9" fmla="*/ 2324100 h 3719513"/>
                <a:gd name="connsiteX10" fmla="*/ 500062 w 6324600"/>
                <a:gd name="connsiteY10" fmla="*/ 2305050 h 3719513"/>
                <a:gd name="connsiteX11" fmla="*/ 595312 w 6324600"/>
                <a:gd name="connsiteY11" fmla="*/ 2314575 h 3719513"/>
                <a:gd name="connsiteX12" fmla="*/ 638175 w 6324600"/>
                <a:gd name="connsiteY12" fmla="*/ 2224088 h 3719513"/>
                <a:gd name="connsiteX13" fmla="*/ 747712 w 6324600"/>
                <a:gd name="connsiteY13" fmla="*/ 2095500 h 3719513"/>
                <a:gd name="connsiteX14" fmla="*/ 895350 w 6324600"/>
                <a:gd name="connsiteY14" fmla="*/ 2057400 h 3719513"/>
                <a:gd name="connsiteX15" fmla="*/ 995362 w 6324600"/>
                <a:gd name="connsiteY15" fmla="*/ 2081213 h 3719513"/>
                <a:gd name="connsiteX16" fmla="*/ 1081087 w 6324600"/>
                <a:gd name="connsiteY16" fmla="*/ 1957388 h 3719513"/>
                <a:gd name="connsiteX17" fmla="*/ 1233487 w 6324600"/>
                <a:gd name="connsiteY17" fmla="*/ 1819275 h 3719513"/>
                <a:gd name="connsiteX18" fmla="*/ 1414462 w 6324600"/>
                <a:gd name="connsiteY18" fmla="*/ 1757363 h 3719513"/>
                <a:gd name="connsiteX19" fmla="*/ 1695450 w 6324600"/>
                <a:gd name="connsiteY19" fmla="*/ 1700213 h 3719513"/>
                <a:gd name="connsiteX20" fmla="*/ 1833562 w 6324600"/>
                <a:gd name="connsiteY20" fmla="*/ 1609725 h 3719513"/>
                <a:gd name="connsiteX21" fmla="*/ 1952625 w 6324600"/>
                <a:gd name="connsiteY21" fmla="*/ 1704975 h 3719513"/>
                <a:gd name="connsiteX22" fmla="*/ 1971675 w 6324600"/>
                <a:gd name="connsiteY22" fmla="*/ 1747838 h 3719513"/>
                <a:gd name="connsiteX23" fmla="*/ 2071687 w 6324600"/>
                <a:gd name="connsiteY23" fmla="*/ 1781175 h 3719513"/>
                <a:gd name="connsiteX24" fmla="*/ 2076450 w 6324600"/>
                <a:gd name="connsiteY24" fmla="*/ 1857375 h 3719513"/>
                <a:gd name="connsiteX25" fmla="*/ 2109787 w 6324600"/>
                <a:gd name="connsiteY25" fmla="*/ 1905000 h 3719513"/>
                <a:gd name="connsiteX26" fmla="*/ 2128837 w 6324600"/>
                <a:gd name="connsiteY26" fmla="*/ 1952625 h 3719513"/>
                <a:gd name="connsiteX27" fmla="*/ 2152650 w 6324600"/>
                <a:gd name="connsiteY27" fmla="*/ 1990725 h 3719513"/>
                <a:gd name="connsiteX28" fmla="*/ 2181225 w 6324600"/>
                <a:gd name="connsiteY28" fmla="*/ 2028825 h 3719513"/>
                <a:gd name="connsiteX29" fmla="*/ 2147887 w 6324600"/>
                <a:gd name="connsiteY29" fmla="*/ 2128838 h 3719513"/>
                <a:gd name="connsiteX30" fmla="*/ 2166937 w 6324600"/>
                <a:gd name="connsiteY30" fmla="*/ 2209800 h 3719513"/>
                <a:gd name="connsiteX31" fmla="*/ 2124075 w 6324600"/>
                <a:gd name="connsiteY31" fmla="*/ 2252663 h 3719513"/>
                <a:gd name="connsiteX32" fmla="*/ 2119312 w 6324600"/>
                <a:gd name="connsiteY32" fmla="*/ 2200275 h 3719513"/>
                <a:gd name="connsiteX33" fmla="*/ 2038350 w 6324600"/>
                <a:gd name="connsiteY33" fmla="*/ 2200275 h 3719513"/>
                <a:gd name="connsiteX34" fmla="*/ 1900237 w 6324600"/>
                <a:gd name="connsiteY34" fmla="*/ 2443163 h 3719513"/>
                <a:gd name="connsiteX35" fmla="*/ 1747837 w 6324600"/>
                <a:gd name="connsiteY35" fmla="*/ 2667000 h 3719513"/>
                <a:gd name="connsiteX36" fmla="*/ 1528762 w 6324600"/>
                <a:gd name="connsiteY36" fmla="*/ 2733675 h 3719513"/>
                <a:gd name="connsiteX37" fmla="*/ 1519237 w 6324600"/>
                <a:gd name="connsiteY37" fmla="*/ 2795588 h 3719513"/>
                <a:gd name="connsiteX38" fmla="*/ 1581150 w 6324600"/>
                <a:gd name="connsiteY38" fmla="*/ 2781300 h 3719513"/>
                <a:gd name="connsiteX39" fmla="*/ 1647825 w 6324600"/>
                <a:gd name="connsiteY39" fmla="*/ 2824163 h 3719513"/>
                <a:gd name="connsiteX40" fmla="*/ 1662112 w 6324600"/>
                <a:gd name="connsiteY40" fmla="*/ 2933700 h 3719513"/>
                <a:gd name="connsiteX41" fmla="*/ 1743075 w 6324600"/>
                <a:gd name="connsiteY41" fmla="*/ 2914650 h 3719513"/>
                <a:gd name="connsiteX42" fmla="*/ 1747837 w 6324600"/>
                <a:gd name="connsiteY42" fmla="*/ 2824163 h 3719513"/>
                <a:gd name="connsiteX43" fmla="*/ 1824037 w 6324600"/>
                <a:gd name="connsiteY43" fmla="*/ 2767013 h 3719513"/>
                <a:gd name="connsiteX44" fmla="*/ 1828800 w 6324600"/>
                <a:gd name="connsiteY44" fmla="*/ 2690813 h 3719513"/>
                <a:gd name="connsiteX45" fmla="*/ 1885950 w 6324600"/>
                <a:gd name="connsiteY45" fmla="*/ 2686050 h 3719513"/>
                <a:gd name="connsiteX46" fmla="*/ 1924050 w 6324600"/>
                <a:gd name="connsiteY46" fmla="*/ 2590800 h 3719513"/>
                <a:gd name="connsiteX47" fmla="*/ 1957387 w 6324600"/>
                <a:gd name="connsiteY47" fmla="*/ 2633663 h 3719513"/>
                <a:gd name="connsiteX48" fmla="*/ 1933575 w 6324600"/>
                <a:gd name="connsiteY48" fmla="*/ 2719388 h 3719513"/>
                <a:gd name="connsiteX49" fmla="*/ 2038350 w 6324600"/>
                <a:gd name="connsiteY49" fmla="*/ 2762250 h 3719513"/>
                <a:gd name="connsiteX50" fmla="*/ 1985962 w 6324600"/>
                <a:gd name="connsiteY50" fmla="*/ 2824163 h 3719513"/>
                <a:gd name="connsiteX51" fmla="*/ 1885950 w 6324600"/>
                <a:gd name="connsiteY51" fmla="*/ 2786063 h 3719513"/>
                <a:gd name="connsiteX52" fmla="*/ 1862137 w 6324600"/>
                <a:gd name="connsiteY52" fmla="*/ 2867025 h 3719513"/>
                <a:gd name="connsiteX53" fmla="*/ 1933575 w 6324600"/>
                <a:gd name="connsiteY53" fmla="*/ 2962275 h 3719513"/>
                <a:gd name="connsiteX54" fmla="*/ 2024062 w 6324600"/>
                <a:gd name="connsiteY54" fmla="*/ 2943225 h 3719513"/>
                <a:gd name="connsiteX55" fmla="*/ 2109787 w 6324600"/>
                <a:gd name="connsiteY55" fmla="*/ 3052763 h 3719513"/>
                <a:gd name="connsiteX56" fmla="*/ 2166937 w 6324600"/>
                <a:gd name="connsiteY56" fmla="*/ 3033713 h 3719513"/>
                <a:gd name="connsiteX57" fmla="*/ 2238375 w 6324600"/>
                <a:gd name="connsiteY57" fmla="*/ 3005138 h 3719513"/>
                <a:gd name="connsiteX58" fmla="*/ 2290762 w 6324600"/>
                <a:gd name="connsiteY58" fmla="*/ 3028950 h 3719513"/>
                <a:gd name="connsiteX59" fmla="*/ 2281237 w 6324600"/>
                <a:gd name="connsiteY59" fmla="*/ 3128963 h 3719513"/>
                <a:gd name="connsiteX60" fmla="*/ 2238375 w 6324600"/>
                <a:gd name="connsiteY60" fmla="*/ 3262313 h 3719513"/>
                <a:gd name="connsiteX61" fmla="*/ 2219325 w 6324600"/>
                <a:gd name="connsiteY61" fmla="*/ 3405188 h 3719513"/>
                <a:gd name="connsiteX62" fmla="*/ 2319337 w 6324600"/>
                <a:gd name="connsiteY62" fmla="*/ 3300413 h 3719513"/>
                <a:gd name="connsiteX63" fmla="*/ 2381250 w 6324600"/>
                <a:gd name="connsiteY63" fmla="*/ 3224213 h 3719513"/>
                <a:gd name="connsiteX64" fmla="*/ 2366962 w 6324600"/>
                <a:gd name="connsiteY64" fmla="*/ 3190875 h 3719513"/>
                <a:gd name="connsiteX65" fmla="*/ 2481262 w 6324600"/>
                <a:gd name="connsiteY65" fmla="*/ 3224213 h 3719513"/>
                <a:gd name="connsiteX66" fmla="*/ 2547937 w 6324600"/>
                <a:gd name="connsiteY66" fmla="*/ 3233738 h 3719513"/>
                <a:gd name="connsiteX67" fmla="*/ 2614612 w 6324600"/>
                <a:gd name="connsiteY67" fmla="*/ 3157538 h 3719513"/>
                <a:gd name="connsiteX68" fmla="*/ 2566987 w 6324600"/>
                <a:gd name="connsiteY68" fmla="*/ 3105150 h 3719513"/>
                <a:gd name="connsiteX69" fmla="*/ 2562225 w 6324600"/>
                <a:gd name="connsiteY69" fmla="*/ 3033713 h 3719513"/>
                <a:gd name="connsiteX70" fmla="*/ 2495550 w 6324600"/>
                <a:gd name="connsiteY70" fmla="*/ 3100388 h 3719513"/>
                <a:gd name="connsiteX71" fmla="*/ 2362200 w 6324600"/>
                <a:gd name="connsiteY71" fmla="*/ 3095625 h 3719513"/>
                <a:gd name="connsiteX72" fmla="*/ 2381250 w 6324600"/>
                <a:gd name="connsiteY72" fmla="*/ 3033713 h 3719513"/>
                <a:gd name="connsiteX73" fmla="*/ 2343150 w 6324600"/>
                <a:gd name="connsiteY73" fmla="*/ 3000375 h 3719513"/>
                <a:gd name="connsiteX74" fmla="*/ 2343150 w 6324600"/>
                <a:gd name="connsiteY74" fmla="*/ 2867025 h 3719513"/>
                <a:gd name="connsiteX75" fmla="*/ 2424112 w 6324600"/>
                <a:gd name="connsiteY75" fmla="*/ 2867025 h 3719513"/>
                <a:gd name="connsiteX76" fmla="*/ 2505075 w 6324600"/>
                <a:gd name="connsiteY76" fmla="*/ 2800350 h 3719513"/>
                <a:gd name="connsiteX77" fmla="*/ 2576512 w 6324600"/>
                <a:gd name="connsiteY77" fmla="*/ 2795588 h 3719513"/>
                <a:gd name="connsiteX78" fmla="*/ 2624137 w 6324600"/>
                <a:gd name="connsiteY78" fmla="*/ 2752725 h 3719513"/>
                <a:gd name="connsiteX79" fmla="*/ 2695575 w 6324600"/>
                <a:gd name="connsiteY79" fmla="*/ 2752725 h 3719513"/>
                <a:gd name="connsiteX80" fmla="*/ 2781300 w 6324600"/>
                <a:gd name="connsiteY80" fmla="*/ 2638425 h 3719513"/>
                <a:gd name="connsiteX81" fmla="*/ 2857500 w 6324600"/>
                <a:gd name="connsiteY81" fmla="*/ 2571750 h 3719513"/>
                <a:gd name="connsiteX82" fmla="*/ 2838450 w 6324600"/>
                <a:gd name="connsiteY82" fmla="*/ 2690813 h 3719513"/>
                <a:gd name="connsiteX83" fmla="*/ 2852737 w 6324600"/>
                <a:gd name="connsiteY83" fmla="*/ 2757488 h 3719513"/>
                <a:gd name="connsiteX84" fmla="*/ 2900362 w 6324600"/>
                <a:gd name="connsiteY84" fmla="*/ 2752725 h 3719513"/>
                <a:gd name="connsiteX85" fmla="*/ 2947987 w 6324600"/>
                <a:gd name="connsiteY85" fmla="*/ 2819400 h 3719513"/>
                <a:gd name="connsiteX86" fmla="*/ 2924175 w 6324600"/>
                <a:gd name="connsiteY86" fmla="*/ 2909888 h 3719513"/>
                <a:gd name="connsiteX87" fmla="*/ 2947987 w 6324600"/>
                <a:gd name="connsiteY87" fmla="*/ 2933700 h 3719513"/>
                <a:gd name="connsiteX88" fmla="*/ 2933700 w 6324600"/>
                <a:gd name="connsiteY88" fmla="*/ 2976563 h 3719513"/>
                <a:gd name="connsiteX89" fmla="*/ 2981325 w 6324600"/>
                <a:gd name="connsiteY89" fmla="*/ 2976563 h 3719513"/>
                <a:gd name="connsiteX90" fmla="*/ 3048000 w 6324600"/>
                <a:gd name="connsiteY90" fmla="*/ 2995613 h 3719513"/>
                <a:gd name="connsiteX91" fmla="*/ 3076575 w 6324600"/>
                <a:gd name="connsiteY91" fmla="*/ 2952750 h 3719513"/>
                <a:gd name="connsiteX92" fmla="*/ 3048000 w 6324600"/>
                <a:gd name="connsiteY92" fmla="*/ 2838450 h 3719513"/>
                <a:gd name="connsiteX93" fmla="*/ 3119437 w 6324600"/>
                <a:gd name="connsiteY93" fmla="*/ 2838450 h 3719513"/>
                <a:gd name="connsiteX94" fmla="*/ 3119437 w 6324600"/>
                <a:gd name="connsiteY94" fmla="*/ 2919413 h 3719513"/>
                <a:gd name="connsiteX95" fmla="*/ 3138487 w 6324600"/>
                <a:gd name="connsiteY95" fmla="*/ 3009900 h 3719513"/>
                <a:gd name="connsiteX96" fmla="*/ 3071812 w 6324600"/>
                <a:gd name="connsiteY96" fmla="*/ 3086100 h 3719513"/>
                <a:gd name="connsiteX97" fmla="*/ 3109912 w 6324600"/>
                <a:gd name="connsiteY97" fmla="*/ 3143250 h 3719513"/>
                <a:gd name="connsiteX98" fmla="*/ 3257550 w 6324600"/>
                <a:gd name="connsiteY98" fmla="*/ 3167063 h 3719513"/>
                <a:gd name="connsiteX99" fmla="*/ 3424237 w 6324600"/>
                <a:gd name="connsiteY99" fmla="*/ 3162300 h 3719513"/>
                <a:gd name="connsiteX100" fmla="*/ 3467100 w 6324600"/>
                <a:gd name="connsiteY100" fmla="*/ 3081338 h 3719513"/>
                <a:gd name="connsiteX101" fmla="*/ 3533775 w 6324600"/>
                <a:gd name="connsiteY101" fmla="*/ 3028950 h 3719513"/>
                <a:gd name="connsiteX102" fmla="*/ 3590925 w 6324600"/>
                <a:gd name="connsiteY102" fmla="*/ 3024188 h 3719513"/>
                <a:gd name="connsiteX103" fmla="*/ 3600450 w 6324600"/>
                <a:gd name="connsiteY103" fmla="*/ 2957513 h 3719513"/>
                <a:gd name="connsiteX104" fmla="*/ 3705225 w 6324600"/>
                <a:gd name="connsiteY104" fmla="*/ 2871788 h 3719513"/>
                <a:gd name="connsiteX105" fmla="*/ 3771900 w 6324600"/>
                <a:gd name="connsiteY105" fmla="*/ 2871788 h 3719513"/>
                <a:gd name="connsiteX106" fmla="*/ 3767137 w 6324600"/>
                <a:gd name="connsiteY106" fmla="*/ 2905125 h 3719513"/>
                <a:gd name="connsiteX107" fmla="*/ 3805237 w 6324600"/>
                <a:gd name="connsiteY107" fmla="*/ 2947988 h 3719513"/>
                <a:gd name="connsiteX108" fmla="*/ 3776662 w 6324600"/>
                <a:gd name="connsiteY108" fmla="*/ 2986088 h 3719513"/>
                <a:gd name="connsiteX109" fmla="*/ 3743325 w 6324600"/>
                <a:gd name="connsiteY109" fmla="*/ 2986088 h 3719513"/>
                <a:gd name="connsiteX110" fmla="*/ 3671887 w 6324600"/>
                <a:gd name="connsiteY110" fmla="*/ 3038475 h 3719513"/>
                <a:gd name="connsiteX111" fmla="*/ 3671887 w 6324600"/>
                <a:gd name="connsiteY111" fmla="*/ 3086100 h 3719513"/>
                <a:gd name="connsiteX112" fmla="*/ 3605212 w 6324600"/>
                <a:gd name="connsiteY112" fmla="*/ 3162300 h 3719513"/>
                <a:gd name="connsiteX113" fmla="*/ 3519487 w 6324600"/>
                <a:gd name="connsiteY113" fmla="*/ 3171825 h 3719513"/>
                <a:gd name="connsiteX114" fmla="*/ 3552825 w 6324600"/>
                <a:gd name="connsiteY114" fmla="*/ 3214688 h 3719513"/>
                <a:gd name="connsiteX115" fmla="*/ 3681412 w 6324600"/>
                <a:gd name="connsiteY115" fmla="*/ 3224213 h 3719513"/>
                <a:gd name="connsiteX116" fmla="*/ 3776662 w 6324600"/>
                <a:gd name="connsiteY116" fmla="*/ 3157538 h 3719513"/>
                <a:gd name="connsiteX117" fmla="*/ 3833812 w 6324600"/>
                <a:gd name="connsiteY117" fmla="*/ 3176588 h 3719513"/>
                <a:gd name="connsiteX118" fmla="*/ 3990975 w 6324600"/>
                <a:gd name="connsiteY118" fmla="*/ 3176588 h 3719513"/>
                <a:gd name="connsiteX119" fmla="*/ 4057650 w 6324600"/>
                <a:gd name="connsiteY119" fmla="*/ 3190875 h 3719513"/>
                <a:gd name="connsiteX120" fmla="*/ 4129087 w 6324600"/>
                <a:gd name="connsiteY120" fmla="*/ 3143250 h 3719513"/>
                <a:gd name="connsiteX121" fmla="*/ 4162425 w 6324600"/>
                <a:gd name="connsiteY121" fmla="*/ 3028950 h 3719513"/>
                <a:gd name="connsiteX122" fmla="*/ 4210050 w 6324600"/>
                <a:gd name="connsiteY122" fmla="*/ 2943225 h 3719513"/>
                <a:gd name="connsiteX123" fmla="*/ 4133850 w 6324600"/>
                <a:gd name="connsiteY123" fmla="*/ 2933700 h 3719513"/>
                <a:gd name="connsiteX124" fmla="*/ 4110037 w 6324600"/>
                <a:gd name="connsiteY124" fmla="*/ 2981325 h 3719513"/>
                <a:gd name="connsiteX125" fmla="*/ 4019550 w 6324600"/>
                <a:gd name="connsiteY125" fmla="*/ 3019425 h 3719513"/>
                <a:gd name="connsiteX126" fmla="*/ 4010025 w 6324600"/>
                <a:gd name="connsiteY126" fmla="*/ 2909888 h 3719513"/>
                <a:gd name="connsiteX127" fmla="*/ 3900487 w 6324600"/>
                <a:gd name="connsiteY127" fmla="*/ 2876550 h 3719513"/>
                <a:gd name="connsiteX128" fmla="*/ 4019550 w 6324600"/>
                <a:gd name="connsiteY128" fmla="*/ 2724150 h 3719513"/>
                <a:gd name="connsiteX129" fmla="*/ 4119562 w 6324600"/>
                <a:gd name="connsiteY129" fmla="*/ 2728913 h 3719513"/>
                <a:gd name="connsiteX130" fmla="*/ 4191000 w 6324600"/>
                <a:gd name="connsiteY130" fmla="*/ 2867025 h 3719513"/>
                <a:gd name="connsiteX131" fmla="*/ 4238625 w 6324600"/>
                <a:gd name="connsiteY131" fmla="*/ 2867025 h 3719513"/>
                <a:gd name="connsiteX132" fmla="*/ 4238625 w 6324600"/>
                <a:gd name="connsiteY132" fmla="*/ 2828925 h 3719513"/>
                <a:gd name="connsiteX133" fmla="*/ 4338637 w 6324600"/>
                <a:gd name="connsiteY133" fmla="*/ 2886075 h 3719513"/>
                <a:gd name="connsiteX134" fmla="*/ 4343400 w 6324600"/>
                <a:gd name="connsiteY134" fmla="*/ 2928938 h 3719513"/>
                <a:gd name="connsiteX135" fmla="*/ 4391025 w 6324600"/>
                <a:gd name="connsiteY135" fmla="*/ 2957513 h 3719513"/>
                <a:gd name="connsiteX136" fmla="*/ 4471987 w 6324600"/>
                <a:gd name="connsiteY136" fmla="*/ 2957513 h 3719513"/>
                <a:gd name="connsiteX137" fmla="*/ 4467225 w 6324600"/>
                <a:gd name="connsiteY137" fmla="*/ 2914650 h 3719513"/>
                <a:gd name="connsiteX138" fmla="*/ 4548187 w 6324600"/>
                <a:gd name="connsiteY138" fmla="*/ 2928938 h 3719513"/>
                <a:gd name="connsiteX139" fmla="*/ 4557712 w 6324600"/>
                <a:gd name="connsiteY139" fmla="*/ 2900363 h 3719513"/>
                <a:gd name="connsiteX140" fmla="*/ 4414837 w 6324600"/>
                <a:gd name="connsiteY140" fmla="*/ 2752725 h 3719513"/>
                <a:gd name="connsiteX141" fmla="*/ 4462462 w 6324600"/>
                <a:gd name="connsiteY141" fmla="*/ 2728913 h 3719513"/>
                <a:gd name="connsiteX142" fmla="*/ 4552950 w 6324600"/>
                <a:gd name="connsiteY142" fmla="*/ 2795588 h 3719513"/>
                <a:gd name="connsiteX143" fmla="*/ 4614862 w 6324600"/>
                <a:gd name="connsiteY143" fmla="*/ 2747963 h 3719513"/>
                <a:gd name="connsiteX144" fmla="*/ 4633912 w 6324600"/>
                <a:gd name="connsiteY144" fmla="*/ 2662238 h 3719513"/>
                <a:gd name="connsiteX145" fmla="*/ 4629150 w 6324600"/>
                <a:gd name="connsiteY145" fmla="*/ 2590800 h 3719513"/>
                <a:gd name="connsiteX146" fmla="*/ 4600575 w 6324600"/>
                <a:gd name="connsiteY146" fmla="*/ 2543175 h 3719513"/>
                <a:gd name="connsiteX147" fmla="*/ 4495800 w 6324600"/>
                <a:gd name="connsiteY147" fmla="*/ 2547938 h 3719513"/>
                <a:gd name="connsiteX148" fmla="*/ 4510087 w 6324600"/>
                <a:gd name="connsiteY148" fmla="*/ 2490788 h 3719513"/>
                <a:gd name="connsiteX149" fmla="*/ 4567237 w 6324600"/>
                <a:gd name="connsiteY149" fmla="*/ 2462213 h 3719513"/>
                <a:gd name="connsiteX150" fmla="*/ 4548187 w 6324600"/>
                <a:gd name="connsiteY150" fmla="*/ 2409825 h 3719513"/>
                <a:gd name="connsiteX151" fmla="*/ 4481512 w 6324600"/>
                <a:gd name="connsiteY151" fmla="*/ 2386013 h 3719513"/>
                <a:gd name="connsiteX152" fmla="*/ 4438650 w 6324600"/>
                <a:gd name="connsiteY152" fmla="*/ 2357438 h 3719513"/>
                <a:gd name="connsiteX153" fmla="*/ 4486275 w 6324600"/>
                <a:gd name="connsiteY153" fmla="*/ 2324100 h 3719513"/>
                <a:gd name="connsiteX154" fmla="*/ 4552950 w 6324600"/>
                <a:gd name="connsiteY154" fmla="*/ 2347913 h 3719513"/>
                <a:gd name="connsiteX155" fmla="*/ 4610100 w 6324600"/>
                <a:gd name="connsiteY155" fmla="*/ 2366963 h 3719513"/>
                <a:gd name="connsiteX156" fmla="*/ 4614862 w 6324600"/>
                <a:gd name="connsiteY156" fmla="*/ 2433638 h 3719513"/>
                <a:gd name="connsiteX157" fmla="*/ 4667250 w 6324600"/>
                <a:gd name="connsiteY157" fmla="*/ 2457450 h 3719513"/>
                <a:gd name="connsiteX158" fmla="*/ 4672012 w 6324600"/>
                <a:gd name="connsiteY158" fmla="*/ 2495550 h 3719513"/>
                <a:gd name="connsiteX159" fmla="*/ 4762500 w 6324600"/>
                <a:gd name="connsiteY159" fmla="*/ 2519363 h 3719513"/>
                <a:gd name="connsiteX160" fmla="*/ 4838700 w 6324600"/>
                <a:gd name="connsiteY160" fmla="*/ 2447925 h 3719513"/>
                <a:gd name="connsiteX161" fmla="*/ 4876800 w 6324600"/>
                <a:gd name="connsiteY161" fmla="*/ 2466975 h 3719513"/>
                <a:gd name="connsiteX162" fmla="*/ 4905375 w 6324600"/>
                <a:gd name="connsiteY162" fmla="*/ 2524125 h 3719513"/>
                <a:gd name="connsiteX163" fmla="*/ 5029200 w 6324600"/>
                <a:gd name="connsiteY163" fmla="*/ 2495550 h 3719513"/>
                <a:gd name="connsiteX164" fmla="*/ 5072062 w 6324600"/>
                <a:gd name="connsiteY164" fmla="*/ 2390775 h 3719513"/>
                <a:gd name="connsiteX165" fmla="*/ 5133975 w 6324600"/>
                <a:gd name="connsiteY165" fmla="*/ 2452688 h 3719513"/>
                <a:gd name="connsiteX166" fmla="*/ 5219700 w 6324600"/>
                <a:gd name="connsiteY166" fmla="*/ 2390775 h 3719513"/>
                <a:gd name="connsiteX167" fmla="*/ 5248275 w 6324600"/>
                <a:gd name="connsiteY167" fmla="*/ 2343150 h 3719513"/>
                <a:gd name="connsiteX168" fmla="*/ 5143500 w 6324600"/>
                <a:gd name="connsiteY168" fmla="*/ 2266950 h 3719513"/>
                <a:gd name="connsiteX169" fmla="*/ 5219700 w 6324600"/>
                <a:gd name="connsiteY169" fmla="*/ 2095500 h 3719513"/>
                <a:gd name="connsiteX170" fmla="*/ 5181600 w 6324600"/>
                <a:gd name="connsiteY170" fmla="*/ 1990725 h 3719513"/>
                <a:gd name="connsiteX171" fmla="*/ 5143500 w 6324600"/>
                <a:gd name="connsiteY171" fmla="*/ 2019300 h 3719513"/>
                <a:gd name="connsiteX172" fmla="*/ 5067300 w 6324600"/>
                <a:gd name="connsiteY172" fmla="*/ 1914525 h 3719513"/>
                <a:gd name="connsiteX173" fmla="*/ 5138737 w 6324600"/>
                <a:gd name="connsiteY173" fmla="*/ 1809750 h 3719513"/>
                <a:gd name="connsiteX174" fmla="*/ 5200650 w 6324600"/>
                <a:gd name="connsiteY174" fmla="*/ 1824038 h 3719513"/>
                <a:gd name="connsiteX175" fmla="*/ 5253037 w 6324600"/>
                <a:gd name="connsiteY175" fmla="*/ 1790700 h 3719513"/>
                <a:gd name="connsiteX176" fmla="*/ 5324475 w 6324600"/>
                <a:gd name="connsiteY176" fmla="*/ 1700213 h 3719513"/>
                <a:gd name="connsiteX177" fmla="*/ 5367337 w 6324600"/>
                <a:gd name="connsiteY177" fmla="*/ 1685925 h 3719513"/>
                <a:gd name="connsiteX178" fmla="*/ 5419725 w 6324600"/>
                <a:gd name="connsiteY178" fmla="*/ 1738313 h 3719513"/>
                <a:gd name="connsiteX179" fmla="*/ 5424487 w 6324600"/>
                <a:gd name="connsiteY179" fmla="*/ 1838325 h 3719513"/>
                <a:gd name="connsiteX180" fmla="*/ 5453062 w 6324600"/>
                <a:gd name="connsiteY180" fmla="*/ 1952625 h 3719513"/>
                <a:gd name="connsiteX181" fmla="*/ 5481637 w 6324600"/>
                <a:gd name="connsiteY181" fmla="*/ 2000250 h 3719513"/>
                <a:gd name="connsiteX182" fmla="*/ 5410200 w 6324600"/>
                <a:gd name="connsiteY182" fmla="*/ 2085975 h 3719513"/>
                <a:gd name="connsiteX183" fmla="*/ 5429250 w 6324600"/>
                <a:gd name="connsiteY183" fmla="*/ 2157413 h 3719513"/>
                <a:gd name="connsiteX184" fmla="*/ 5467350 w 6324600"/>
                <a:gd name="connsiteY184" fmla="*/ 2214563 h 3719513"/>
                <a:gd name="connsiteX185" fmla="*/ 5476875 w 6324600"/>
                <a:gd name="connsiteY185" fmla="*/ 2290763 h 3719513"/>
                <a:gd name="connsiteX186" fmla="*/ 5567362 w 6324600"/>
                <a:gd name="connsiteY186" fmla="*/ 2271713 h 3719513"/>
                <a:gd name="connsiteX187" fmla="*/ 5605462 w 6324600"/>
                <a:gd name="connsiteY187" fmla="*/ 2166938 h 3719513"/>
                <a:gd name="connsiteX188" fmla="*/ 5638800 w 6324600"/>
                <a:gd name="connsiteY188" fmla="*/ 2133600 h 3719513"/>
                <a:gd name="connsiteX189" fmla="*/ 5638800 w 6324600"/>
                <a:gd name="connsiteY189" fmla="*/ 2033588 h 3719513"/>
                <a:gd name="connsiteX190" fmla="*/ 5705475 w 6324600"/>
                <a:gd name="connsiteY190" fmla="*/ 1919288 h 3719513"/>
                <a:gd name="connsiteX191" fmla="*/ 5724525 w 6324600"/>
                <a:gd name="connsiteY191" fmla="*/ 1757363 h 3719513"/>
                <a:gd name="connsiteX192" fmla="*/ 5743575 w 6324600"/>
                <a:gd name="connsiteY192" fmla="*/ 1619250 h 3719513"/>
                <a:gd name="connsiteX193" fmla="*/ 5567362 w 6324600"/>
                <a:gd name="connsiteY193" fmla="*/ 1295400 h 3719513"/>
                <a:gd name="connsiteX194" fmla="*/ 5262562 w 6324600"/>
                <a:gd name="connsiteY194" fmla="*/ 995363 h 3719513"/>
                <a:gd name="connsiteX195" fmla="*/ 5267325 w 6324600"/>
                <a:gd name="connsiteY195" fmla="*/ 719138 h 3719513"/>
                <a:gd name="connsiteX196" fmla="*/ 5129212 w 6324600"/>
                <a:gd name="connsiteY196" fmla="*/ 581025 h 3719513"/>
                <a:gd name="connsiteX197" fmla="*/ 5105400 w 6324600"/>
                <a:gd name="connsiteY197" fmla="*/ 433388 h 3719513"/>
                <a:gd name="connsiteX198" fmla="*/ 5176837 w 6324600"/>
                <a:gd name="connsiteY198" fmla="*/ 381000 h 3719513"/>
                <a:gd name="connsiteX199" fmla="*/ 5305425 w 6324600"/>
                <a:gd name="connsiteY199" fmla="*/ 204788 h 3719513"/>
                <a:gd name="connsiteX200" fmla="*/ 5395912 w 6324600"/>
                <a:gd name="connsiteY200" fmla="*/ 0 h 3719513"/>
                <a:gd name="connsiteX201" fmla="*/ 6324600 w 6324600"/>
                <a:gd name="connsiteY201" fmla="*/ 0 h 3719513"/>
                <a:gd name="connsiteX202" fmla="*/ 6324600 w 6324600"/>
                <a:gd name="connsiteY202" fmla="*/ 3719513 h 3719513"/>
                <a:gd name="connsiteX0" fmla="*/ 0 w 6324600"/>
                <a:gd name="connsiteY0" fmla="*/ 2309813 h 3405188"/>
                <a:gd name="connsiteX1" fmla="*/ 123825 w 6324600"/>
                <a:gd name="connsiteY1" fmla="*/ 2314575 h 3405188"/>
                <a:gd name="connsiteX2" fmla="*/ 204787 w 6324600"/>
                <a:gd name="connsiteY2" fmla="*/ 2228850 h 3405188"/>
                <a:gd name="connsiteX3" fmla="*/ 266700 w 6324600"/>
                <a:gd name="connsiteY3" fmla="*/ 2271713 h 3405188"/>
                <a:gd name="connsiteX4" fmla="*/ 342900 w 6324600"/>
                <a:gd name="connsiteY4" fmla="*/ 2343150 h 3405188"/>
                <a:gd name="connsiteX5" fmla="*/ 381000 w 6324600"/>
                <a:gd name="connsiteY5" fmla="*/ 2362200 h 3405188"/>
                <a:gd name="connsiteX6" fmla="*/ 376237 w 6324600"/>
                <a:gd name="connsiteY6" fmla="*/ 2495550 h 3405188"/>
                <a:gd name="connsiteX7" fmla="*/ 433387 w 6324600"/>
                <a:gd name="connsiteY7" fmla="*/ 2543175 h 3405188"/>
                <a:gd name="connsiteX8" fmla="*/ 509587 w 6324600"/>
                <a:gd name="connsiteY8" fmla="*/ 2390775 h 3405188"/>
                <a:gd name="connsiteX9" fmla="*/ 466725 w 6324600"/>
                <a:gd name="connsiteY9" fmla="*/ 2324100 h 3405188"/>
                <a:gd name="connsiteX10" fmla="*/ 500062 w 6324600"/>
                <a:gd name="connsiteY10" fmla="*/ 2305050 h 3405188"/>
                <a:gd name="connsiteX11" fmla="*/ 595312 w 6324600"/>
                <a:gd name="connsiteY11" fmla="*/ 2314575 h 3405188"/>
                <a:gd name="connsiteX12" fmla="*/ 638175 w 6324600"/>
                <a:gd name="connsiteY12" fmla="*/ 2224088 h 3405188"/>
                <a:gd name="connsiteX13" fmla="*/ 747712 w 6324600"/>
                <a:gd name="connsiteY13" fmla="*/ 2095500 h 3405188"/>
                <a:gd name="connsiteX14" fmla="*/ 895350 w 6324600"/>
                <a:gd name="connsiteY14" fmla="*/ 2057400 h 3405188"/>
                <a:gd name="connsiteX15" fmla="*/ 995362 w 6324600"/>
                <a:gd name="connsiteY15" fmla="*/ 2081213 h 3405188"/>
                <a:gd name="connsiteX16" fmla="*/ 1081087 w 6324600"/>
                <a:gd name="connsiteY16" fmla="*/ 1957388 h 3405188"/>
                <a:gd name="connsiteX17" fmla="*/ 1233487 w 6324600"/>
                <a:gd name="connsiteY17" fmla="*/ 1819275 h 3405188"/>
                <a:gd name="connsiteX18" fmla="*/ 1414462 w 6324600"/>
                <a:gd name="connsiteY18" fmla="*/ 1757363 h 3405188"/>
                <a:gd name="connsiteX19" fmla="*/ 1695450 w 6324600"/>
                <a:gd name="connsiteY19" fmla="*/ 1700213 h 3405188"/>
                <a:gd name="connsiteX20" fmla="*/ 1833562 w 6324600"/>
                <a:gd name="connsiteY20" fmla="*/ 1609725 h 3405188"/>
                <a:gd name="connsiteX21" fmla="*/ 1952625 w 6324600"/>
                <a:gd name="connsiteY21" fmla="*/ 1704975 h 3405188"/>
                <a:gd name="connsiteX22" fmla="*/ 1971675 w 6324600"/>
                <a:gd name="connsiteY22" fmla="*/ 1747838 h 3405188"/>
                <a:gd name="connsiteX23" fmla="*/ 2071687 w 6324600"/>
                <a:gd name="connsiteY23" fmla="*/ 1781175 h 3405188"/>
                <a:gd name="connsiteX24" fmla="*/ 2076450 w 6324600"/>
                <a:gd name="connsiteY24" fmla="*/ 1857375 h 3405188"/>
                <a:gd name="connsiteX25" fmla="*/ 2109787 w 6324600"/>
                <a:gd name="connsiteY25" fmla="*/ 1905000 h 3405188"/>
                <a:gd name="connsiteX26" fmla="*/ 2128837 w 6324600"/>
                <a:gd name="connsiteY26" fmla="*/ 1952625 h 3405188"/>
                <a:gd name="connsiteX27" fmla="*/ 2152650 w 6324600"/>
                <a:gd name="connsiteY27" fmla="*/ 1990725 h 3405188"/>
                <a:gd name="connsiteX28" fmla="*/ 2181225 w 6324600"/>
                <a:gd name="connsiteY28" fmla="*/ 2028825 h 3405188"/>
                <a:gd name="connsiteX29" fmla="*/ 2147887 w 6324600"/>
                <a:gd name="connsiteY29" fmla="*/ 2128838 h 3405188"/>
                <a:gd name="connsiteX30" fmla="*/ 2166937 w 6324600"/>
                <a:gd name="connsiteY30" fmla="*/ 2209800 h 3405188"/>
                <a:gd name="connsiteX31" fmla="*/ 2124075 w 6324600"/>
                <a:gd name="connsiteY31" fmla="*/ 2252663 h 3405188"/>
                <a:gd name="connsiteX32" fmla="*/ 2119312 w 6324600"/>
                <a:gd name="connsiteY32" fmla="*/ 2200275 h 3405188"/>
                <a:gd name="connsiteX33" fmla="*/ 2038350 w 6324600"/>
                <a:gd name="connsiteY33" fmla="*/ 2200275 h 3405188"/>
                <a:gd name="connsiteX34" fmla="*/ 1900237 w 6324600"/>
                <a:gd name="connsiteY34" fmla="*/ 2443163 h 3405188"/>
                <a:gd name="connsiteX35" fmla="*/ 1747837 w 6324600"/>
                <a:gd name="connsiteY35" fmla="*/ 2667000 h 3405188"/>
                <a:gd name="connsiteX36" fmla="*/ 1528762 w 6324600"/>
                <a:gd name="connsiteY36" fmla="*/ 2733675 h 3405188"/>
                <a:gd name="connsiteX37" fmla="*/ 1519237 w 6324600"/>
                <a:gd name="connsiteY37" fmla="*/ 2795588 h 3405188"/>
                <a:gd name="connsiteX38" fmla="*/ 1581150 w 6324600"/>
                <a:gd name="connsiteY38" fmla="*/ 2781300 h 3405188"/>
                <a:gd name="connsiteX39" fmla="*/ 1647825 w 6324600"/>
                <a:gd name="connsiteY39" fmla="*/ 2824163 h 3405188"/>
                <a:gd name="connsiteX40" fmla="*/ 1662112 w 6324600"/>
                <a:gd name="connsiteY40" fmla="*/ 2933700 h 3405188"/>
                <a:gd name="connsiteX41" fmla="*/ 1743075 w 6324600"/>
                <a:gd name="connsiteY41" fmla="*/ 2914650 h 3405188"/>
                <a:gd name="connsiteX42" fmla="*/ 1747837 w 6324600"/>
                <a:gd name="connsiteY42" fmla="*/ 2824163 h 3405188"/>
                <a:gd name="connsiteX43" fmla="*/ 1824037 w 6324600"/>
                <a:gd name="connsiteY43" fmla="*/ 2767013 h 3405188"/>
                <a:gd name="connsiteX44" fmla="*/ 1828800 w 6324600"/>
                <a:gd name="connsiteY44" fmla="*/ 2690813 h 3405188"/>
                <a:gd name="connsiteX45" fmla="*/ 1885950 w 6324600"/>
                <a:gd name="connsiteY45" fmla="*/ 2686050 h 3405188"/>
                <a:gd name="connsiteX46" fmla="*/ 1924050 w 6324600"/>
                <a:gd name="connsiteY46" fmla="*/ 2590800 h 3405188"/>
                <a:gd name="connsiteX47" fmla="*/ 1957387 w 6324600"/>
                <a:gd name="connsiteY47" fmla="*/ 2633663 h 3405188"/>
                <a:gd name="connsiteX48" fmla="*/ 1933575 w 6324600"/>
                <a:gd name="connsiteY48" fmla="*/ 2719388 h 3405188"/>
                <a:gd name="connsiteX49" fmla="*/ 2038350 w 6324600"/>
                <a:gd name="connsiteY49" fmla="*/ 2762250 h 3405188"/>
                <a:gd name="connsiteX50" fmla="*/ 1985962 w 6324600"/>
                <a:gd name="connsiteY50" fmla="*/ 2824163 h 3405188"/>
                <a:gd name="connsiteX51" fmla="*/ 1885950 w 6324600"/>
                <a:gd name="connsiteY51" fmla="*/ 2786063 h 3405188"/>
                <a:gd name="connsiteX52" fmla="*/ 1862137 w 6324600"/>
                <a:gd name="connsiteY52" fmla="*/ 2867025 h 3405188"/>
                <a:gd name="connsiteX53" fmla="*/ 1933575 w 6324600"/>
                <a:gd name="connsiteY53" fmla="*/ 2962275 h 3405188"/>
                <a:gd name="connsiteX54" fmla="*/ 2024062 w 6324600"/>
                <a:gd name="connsiteY54" fmla="*/ 2943225 h 3405188"/>
                <a:gd name="connsiteX55" fmla="*/ 2109787 w 6324600"/>
                <a:gd name="connsiteY55" fmla="*/ 3052763 h 3405188"/>
                <a:gd name="connsiteX56" fmla="*/ 2166937 w 6324600"/>
                <a:gd name="connsiteY56" fmla="*/ 3033713 h 3405188"/>
                <a:gd name="connsiteX57" fmla="*/ 2238375 w 6324600"/>
                <a:gd name="connsiteY57" fmla="*/ 3005138 h 3405188"/>
                <a:gd name="connsiteX58" fmla="*/ 2290762 w 6324600"/>
                <a:gd name="connsiteY58" fmla="*/ 3028950 h 3405188"/>
                <a:gd name="connsiteX59" fmla="*/ 2281237 w 6324600"/>
                <a:gd name="connsiteY59" fmla="*/ 3128963 h 3405188"/>
                <a:gd name="connsiteX60" fmla="*/ 2238375 w 6324600"/>
                <a:gd name="connsiteY60" fmla="*/ 3262313 h 3405188"/>
                <a:gd name="connsiteX61" fmla="*/ 2219325 w 6324600"/>
                <a:gd name="connsiteY61" fmla="*/ 3405188 h 3405188"/>
                <a:gd name="connsiteX62" fmla="*/ 2319337 w 6324600"/>
                <a:gd name="connsiteY62" fmla="*/ 3300413 h 3405188"/>
                <a:gd name="connsiteX63" fmla="*/ 2381250 w 6324600"/>
                <a:gd name="connsiteY63" fmla="*/ 3224213 h 3405188"/>
                <a:gd name="connsiteX64" fmla="*/ 2366962 w 6324600"/>
                <a:gd name="connsiteY64" fmla="*/ 3190875 h 3405188"/>
                <a:gd name="connsiteX65" fmla="*/ 2481262 w 6324600"/>
                <a:gd name="connsiteY65" fmla="*/ 3224213 h 3405188"/>
                <a:gd name="connsiteX66" fmla="*/ 2547937 w 6324600"/>
                <a:gd name="connsiteY66" fmla="*/ 3233738 h 3405188"/>
                <a:gd name="connsiteX67" fmla="*/ 2614612 w 6324600"/>
                <a:gd name="connsiteY67" fmla="*/ 3157538 h 3405188"/>
                <a:gd name="connsiteX68" fmla="*/ 2566987 w 6324600"/>
                <a:gd name="connsiteY68" fmla="*/ 3105150 h 3405188"/>
                <a:gd name="connsiteX69" fmla="*/ 2562225 w 6324600"/>
                <a:gd name="connsiteY69" fmla="*/ 3033713 h 3405188"/>
                <a:gd name="connsiteX70" fmla="*/ 2495550 w 6324600"/>
                <a:gd name="connsiteY70" fmla="*/ 3100388 h 3405188"/>
                <a:gd name="connsiteX71" fmla="*/ 2362200 w 6324600"/>
                <a:gd name="connsiteY71" fmla="*/ 3095625 h 3405188"/>
                <a:gd name="connsiteX72" fmla="*/ 2381250 w 6324600"/>
                <a:gd name="connsiteY72" fmla="*/ 3033713 h 3405188"/>
                <a:gd name="connsiteX73" fmla="*/ 2343150 w 6324600"/>
                <a:gd name="connsiteY73" fmla="*/ 3000375 h 3405188"/>
                <a:gd name="connsiteX74" fmla="*/ 2343150 w 6324600"/>
                <a:gd name="connsiteY74" fmla="*/ 2867025 h 3405188"/>
                <a:gd name="connsiteX75" fmla="*/ 2424112 w 6324600"/>
                <a:gd name="connsiteY75" fmla="*/ 2867025 h 3405188"/>
                <a:gd name="connsiteX76" fmla="*/ 2505075 w 6324600"/>
                <a:gd name="connsiteY76" fmla="*/ 2800350 h 3405188"/>
                <a:gd name="connsiteX77" fmla="*/ 2576512 w 6324600"/>
                <a:gd name="connsiteY77" fmla="*/ 2795588 h 3405188"/>
                <a:gd name="connsiteX78" fmla="*/ 2624137 w 6324600"/>
                <a:gd name="connsiteY78" fmla="*/ 2752725 h 3405188"/>
                <a:gd name="connsiteX79" fmla="*/ 2695575 w 6324600"/>
                <a:gd name="connsiteY79" fmla="*/ 2752725 h 3405188"/>
                <a:gd name="connsiteX80" fmla="*/ 2781300 w 6324600"/>
                <a:gd name="connsiteY80" fmla="*/ 2638425 h 3405188"/>
                <a:gd name="connsiteX81" fmla="*/ 2857500 w 6324600"/>
                <a:gd name="connsiteY81" fmla="*/ 2571750 h 3405188"/>
                <a:gd name="connsiteX82" fmla="*/ 2838450 w 6324600"/>
                <a:gd name="connsiteY82" fmla="*/ 2690813 h 3405188"/>
                <a:gd name="connsiteX83" fmla="*/ 2852737 w 6324600"/>
                <a:gd name="connsiteY83" fmla="*/ 2757488 h 3405188"/>
                <a:gd name="connsiteX84" fmla="*/ 2900362 w 6324600"/>
                <a:gd name="connsiteY84" fmla="*/ 2752725 h 3405188"/>
                <a:gd name="connsiteX85" fmla="*/ 2947987 w 6324600"/>
                <a:gd name="connsiteY85" fmla="*/ 2819400 h 3405188"/>
                <a:gd name="connsiteX86" fmla="*/ 2924175 w 6324600"/>
                <a:gd name="connsiteY86" fmla="*/ 2909888 h 3405188"/>
                <a:gd name="connsiteX87" fmla="*/ 2947987 w 6324600"/>
                <a:gd name="connsiteY87" fmla="*/ 2933700 h 3405188"/>
                <a:gd name="connsiteX88" fmla="*/ 2933700 w 6324600"/>
                <a:gd name="connsiteY88" fmla="*/ 2976563 h 3405188"/>
                <a:gd name="connsiteX89" fmla="*/ 2981325 w 6324600"/>
                <a:gd name="connsiteY89" fmla="*/ 2976563 h 3405188"/>
                <a:gd name="connsiteX90" fmla="*/ 3048000 w 6324600"/>
                <a:gd name="connsiteY90" fmla="*/ 2995613 h 3405188"/>
                <a:gd name="connsiteX91" fmla="*/ 3076575 w 6324600"/>
                <a:gd name="connsiteY91" fmla="*/ 2952750 h 3405188"/>
                <a:gd name="connsiteX92" fmla="*/ 3048000 w 6324600"/>
                <a:gd name="connsiteY92" fmla="*/ 2838450 h 3405188"/>
                <a:gd name="connsiteX93" fmla="*/ 3119437 w 6324600"/>
                <a:gd name="connsiteY93" fmla="*/ 2838450 h 3405188"/>
                <a:gd name="connsiteX94" fmla="*/ 3119437 w 6324600"/>
                <a:gd name="connsiteY94" fmla="*/ 2919413 h 3405188"/>
                <a:gd name="connsiteX95" fmla="*/ 3138487 w 6324600"/>
                <a:gd name="connsiteY95" fmla="*/ 3009900 h 3405188"/>
                <a:gd name="connsiteX96" fmla="*/ 3071812 w 6324600"/>
                <a:gd name="connsiteY96" fmla="*/ 3086100 h 3405188"/>
                <a:gd name="connsiteX97" fmla="*/ 3109912 w 6324600"/>
                <a:gd name="connsiteY97" fmla="*/ 3143250 h 3405188"/>
                <a:gd name="connsiteX98" fmla="*/ 3257550 w 6324600"/>
                <a:gd name="connsiteY98" fmla="*/ 3167063 h 3405188"/>
                <a:gd name="connsiteX99" fmla="*/ 3424237 w 6324600"/>
                <a:gd name="connsiteY99" fmla="*/ 3162300 h 3405188"/>
                <a:gd name="connsiteX100" fmla="*/ 3467100 w 6324600"/>
                <a:gd name="connsiteY100" fmla="*/ 3081338 h 3405188"/>
                <a:gd name="connsiteX101" fmla="*/ 3533775 w 6324600"/>
                <a:gd name="connsiteY101" fmla="*/ 3028950 h 3405188"/>
                <a:gd name="connsiteX102" fmla="*/ 3590925 w 6324600"/>
                <a:gd name="connsiteY102" fmla="*/ 3024188 h 3405188"/>
                <a:gd name="connsiteX103" fmla="*/ 3600450 w 6324600"/>
                <a:gd name="connsiteY103" fmla="*/ 2957513 h 3405188"/>
                <a:gd name="connsiteX104" fmla="*/ 3705225 w 6324600"/>
                <a:gd name="connsiteY104" fmla="*/ 2871788 h 3405188"/>
                <a:gd name="connsiteX105" fmla="*/ 3771900 w 6324600"/>
                <a:gd name="connsiteY105" fmla="*/ 2871788 h 3405188"/>
                <a:gd name="connsiteX106" fmla="*/ 3767137 w 6324600"/>
                <a:gd name="connsiteY106" fmla="*/ 2905125 h 3405188"/>
                <a:gd name="connsiteX107" fmla="*/ 3805237 w 6324600"/>
                <a:gd name="connsiteY107" fmla="*/ 2947988 h 3405188"/>
                <a:gd name="connsiteX108" fmla="*/ 3776662 w 6324600"/>
                <a:gd name="connsiteY108" fmla="*/ 2986088 h 3405188"/>
                <a:gd name="connsiteX109" fmla="*/ 3743325 w 6324600"/>
                <a:gd name="connsiteY109" fmla="*/ 2986088 h 3405188"/>
                <a:gd name="connsiteX110" fmla="*/ 3671887 w 6324600"/>
                <a:gd name="connsiteY110" fmla="*/ 3038475 h 3405188"/>
                <a:gd name="connsiteX111" fmla="*/ 3671887 w 6324600"/>
                <a:gd name="connsiteY111" fmla="*/ 3086100 h 3405188"/>
                <a:gd name="connsiteX112" fmla="*/ 3605212 w 6324600"/>
                <a:gd name="connsiteY112" fmla="*/ 3162300 h 3405188"/>
                <a:gd name="connsiteX113" fmla="*/ 3519487 w 6324600"/>
                <a:gd name="connsiteY113" fmla="*/ 3171825 h 3405188"/>
                <a:gd name="connsiteX114" fmla="*/ 3552825 w 6324600"/>
                <a:gd name="connsiteY114" fmla="*/ 3214688 h 3405188"/>
                <a:gd name="connsiteX115" fmla="*/ 3681412 w 6324600"/>
                <a:gd name="connsiteY115" fmla="*/ 3224213 h 3405188"/>
                <a:gd name="connsiteX116" fmla="*/ 3776662 w 6324600"/>
                <a:gd name="connsiteY116" fmla="*/ 3157538 h 3405188"/>
                <a:gd name="connsiteX117" fmla="*/ 3833812 w 6324600"/>
                <a:gd name="connsiteY117" fmla="*/ 3176588 h 3405188"/>
                <a:gd name="connsiteX118" fmla="*/ 3990975 w 6324600"/>
                <a:gd name="connsiteY118" fmla="*/ 3176588 h 3405188"/>
                <a:gd name="connsiteX119" fmla="*/ 4057650 w 6324600"/>
                <a:gd name="connsiteY119" fmla="*/ 3190875 h 3405188"/>
                <a:gd name="connsiteX120" fmla="*/ 4129087 w 6324600"/>
                <a:gd name="connsiteY120" fmla="*/ 3143250 h 3405188"/>
                <a:gd name="connsiteX121" fmla="*/ 4162425 w 6324600"/>
                <a:gd name="connsiteY121" fmla="*/ 3028950 h 3405188"/>
                <a:gd name="connsiteX122" fmla="*/ 4210050 w 6324600"/>
                <a:gd name="connsiteY122" fmla="*/ 2943225 h 3405188"/>
                <a:gd name="connsiteX123" fmla="*/ 4133850 w 6324600"/>
                <a:gd name="connsiteY123" fmla="*/ 2933700 h 3405188"/>
                <a:gd name="connsiteX124" fmla="*/ 4110037 w 6324600"/>
                <a:gd name="connsiteY124" fmla="*/ 2981325 h 3405188"/>
                <a:gd name="connsiteX125" fmla="*/ 4019550 w 6324600"/>
                <a:gd name="connsiteY125" fmla="*/ 3019425 h 3405188"/>
                <a:gd name="connsiteX126" fmla="*/ 4010025 w 6324600"/>
                <a:gd name="connsiteY126" fmla="*/ 2909888 h 3405188"/>
                <a:gd name="connsiteX127" fmla="*/ 3900487 w 6324600"/>
                <a:gd name="connsiteY127" fmla="*/ 2876550 h 3405188"/>
                <a:gd name="connsiteX128" fmla="*/ 4019550 w 6324600"/>
                <a:gd name="connsiteY128" fmla="*/ 2724150 h 3405188"/>
                <a:gd name="connsiteX129" fmla="*/ 4119562 w 6324600"/>
                <a:gd name="connsiteY129" fmla="*/ 2728913 h 3405188"/>
                <a:gd name="connsiteX130" fmla="*/ 4191000 w 6324600"/>
                <a:gd name="connsiteY130" fmla="*/ 2867025 h 3405188"/>
                <a:gd name="connsiteX131" fmla="*/ 4238625 w 6324600"/>
                <a:gd name="connsiteY131" fmla="*/ 2867025 h 3405188"/>
                <a:gd name="connsiteX132" fmla="*/ 4238625 w 6324600"/>
                <a:gd name="connsiteY132" fmla="*/ 2828925 h 3405188"/>
                <a:gd name="connsiteX133" fmla="*/ 4338637 w 6324600"/>
                <a:gd name="connsiteY133" fmla="*/ 2886075 h 3405188"/>
                <a:gd name="connsiteX134" fmla="*/ 4343400 w 6324600"/>
                <a:gd name="connsiteY134" fmla="*/ 2928938 h 3405188"/>
                <a:gd name="connsiteX135" fmla="*/ 4391025 w 6324600"/>
                <a:gd name="connsiteY135" fmla="*/ 2957513 h 3405188"/>
                <a:gd name="connsiteX136" fmla="*/ 4471987 w 6324600"/>
                <a:gd name="connsiteY136" fmla="*/ 2957513 h 3405188"/>
                <a:gd name="connsiteX137" fmla="*/ 4467225 w 6324600"/>
                <a:gd name="connsiteY137" fmla="*/ 2914650 h 3405188"/>
                <a:gd name="connsiteX138" fmla="*/ 4548187 w 6324600"/>
                <a:gd name="connsiteY138" fmla="*/ 2928938 h 3405188"/>
                <a:gd name="connsiteX139" fmla="*/ 4557712 w 6324600"/>
                <a:gd name="connsiteY139" fmla="*/ 2900363 h 3405188"/>
                <a:gd name="connsiteX140" fmla="*/ 4414837 w 6324600"/>
                <a:gd name="connsiteY140" fmla="*/ 2752725 h 3405188"/>
                <a:gd name="connsiteX141" fmla="*/ 4462462 w 6324600"/>
                <a:gd name="connsiteY141" fmla="*/ 2728913 h 3405188"/>
                <a:gd name="connsiteX142" fmla="*/ 4552950 w 6324600"/>
                <a:gd name="connsiteY142" fmla="*/ 2795588 h 3405188"/>
                <a:gd name="connsiteX143" fmla="*/ 4614862 w 6324600"/>
                <a:gd name="connsiteY143" fmla="*/ 2747963 h 3405188"/>
                <a:gd name="connsiteX144" fmla="*/ 4633912 w 6324600"/>
                <a:gd name="connsiteY144" fmla="*/ 2662238 h 3405188"/>
                <a:gd name="connsiteX145" fmla="*/ 4629150 w 6324600"/>
                <a:gd name="connsiteY145" fmla="*/ 2590800 h 3405188"/>
                <a:gd name="connsiteX146" fmla="*/ 4600575 w 6324600"/>
                <a:gd name="connsiteY146" fmla="*/ 2543175 h 3405188"/>
                <a:gd name="connsiteX147" fmla="*/ 4495800 w 6324600"/>
                <a:gd name="connsiteY147" fmla="*/ 2547938 h 3405188"/>
                <a:gd name="connsiteX148" fmla="*/ 4510087 w 6324600"/>
                <a:gd name="connsiteY148" fmla="*/ 2490788 h 3405188"/>
                <a:gd name="connsiteX149" fmla="*/ 4567237 w 6324600"/>
                <a:gd name="connsiteY149" fmla="*/ 2462213 h 3405188"/>
                <a:gd name="connsiteX150" fmla="*/ 4548187 w 6324600"/>
                <a:gd name="connsiteY150" fmla="*/ 2409825 h 3405188"/>
                <a:gd name="connsiteX151" fmla="*/ 4481512 w 6324600"/>
                <a:gd name="connsiteY151" fmla="*/ 2386013 h 3405188"/>
                <a:gd name="connsiteX152" fmla="*/ 4438650 w 6324600"/>
                <a:gd name="connsiteY152" fmla="*/ 2357438 h 3405188"/>
                <a:gd name="connsiteX153" fmla="*/ 4486275 w 6324600"/>
                <a:gd name="connsiteY153" fmla="*/ 2324100 h 3405188"/>
                <a:gd name="connsiteX154" fmla="*/ 4552950 w 6324600"/>
                <a:gd name="connsiteY154" fmla="*/ 2347913 h 3405188"/>
                <a:gd name="connsiteX155" fmla="*/ 4610100 w 6324600"/>
                <a:gd name="connsiteY155" fmla="*/ 2366963 h 3405188"/>
                <a:gd name="connsiteX156" fmla="*/ 4614862 w 6324600"/>
                <a:gd name="connsiteY156" fmla="*/ 2433638 h 3405188"/>
                <a:gd name="connsiteX157" fmla="*/ 4667250 w 6324600"/>
                <a:gd name="connsiteY157" fmla="*/ 2457450 h 3405188"/>
                <a:gd name="connsiteX158" fmla="*/ 4672012 w 6324600"/>
                <a:gd name="connsiteY158" fmla="*/ 2495550 h 3405188"/>
                <a:gd name="connsiteX159" fmla="*/ 4762500 w 6324600"/>
                <a:gd name="connsiteY159" fmla="*/ 2519363 h 3405188"/>
                <a:gd name="connsiteX160" fmla="*/ 4838700 w 6324600"/>
                <a:gd name="connsiteY160" fmla="*/ 2447925 h 3405188"/>
                <a:gd name="connsiteX161" fmla="*/ 4876800 w 6324600"/>
                <a:gd name="connsiteY161" fmla="*/ 2466975 h 3405188"/>
                <a:gd name="connsiteX162" fmla="*/ 4905375 w 6324600"/>
                <a:gd name="connsiteY162" fmla="*/ 2524125 h 3405188"/>
                <a:gd name="connsiteX163" fmla="*/ 5029200 w 6324600"/>
                <a:gd name="connsiteY163" fmla="*/ 2495550 h 3405188"/>
                <a:gd name="connsiteX164" fmla="*/ 5072062 w 6324600"/>
                <a:gd name="connsiteY164" fmla="*/ 2390775 h 3405188"/>
                <a:gd name="connsiteX165" fmla="*/ 5133975 w 6324600"/>
                <a:gd name="connsiteY165" fmla="*/ 2452688 h 3405188"/>
                <a:gd name="connsiteX166" fmla="*/ 5219700 w 6324600"/>
                <a:gd name="connsiteY166" fmla="*/ 2390775 h 3405188"/>
                <a:gd name="connsiteX167" fmla="*/ 5248275 w 6324600"/>
                <a:gd name="connsiteY167" fmla="*/ 2343150 h 3405188"/>
                <a:gd name="connsiteX168" fmla="*/ 5143500 w 6324600"/>
                <a:gd name="connsiteY168" fmla="*/ 2266950 h 3405188"/>
                <a:gd name="connsiteX169" fmla="*/ 5219700 w 6324600"/>
                <a:gd name="connsiteY169" fmla="*/ 2095500 h 3405188"/>
                <a:gd name="connsiteX170" fmla="*/ 5181600 w 6324600"/>
                <a:gd name="connsiteY170" fmla="*/ 1990725 h 3405188"/>
                <a:gd name="connsiteX171" fmla="*/ 5143500 w 6324600"/>
                <a:gd name="connsiteY171" fmla="*/ 2019300 h 3405188"/>
                <a:gd name="connsiteX172" fmla="*/ 5067300 w 6324600"/>
                <a:gd name="connsiteY172" fmla="*/ 1914525 h 3405188"/>
                <a:gd name="connsiteX173" fmla="*/ 5138737 w 6324600"/>
                <a:gd name="connsiteY173" fmla="*/ 1809750 h 3405188"/>
                <a:gd name="connsiteX174" fmla="*/ 5200650 w 6324600"/>
                <a:gd name="connsiteY174" fmla="*/ 1824038 h 3405188"/>
                <a:gd name="connsiteX175" fmla="*/ 5253037 w 6324600"/>
                <a:gd name="connsiteY175" fmla="*/ 1790700 h 3405188"/>
                <a:gd name="connsiteX176" fmla="*/ 5324475 w 6324600"/>
                <a:gd name="connsiteY176" fmla="*/ 1700213 h 3405188"/>
                <a:gd name="connsiteX177" fmla="*/ 5367337 w 6324600"/>
                <a:gd name="connsiteY177" fmla="*/ 1685925 h 3405188"/>
                <a:gd name="connsiteX178" fmla="*/ 5419725 w 6324600"/>
                <a:gd name="connsiteY178" fmla="*/ 1738313 h 3405188"/>
                <a:gd name="connsiteX179" fmla="*/ 5424487 w 6324600"/>
                <a:gd name="connsiteY179" fmla="*/ 1838325 h 3405188"/>
                <a:gd name="connsiteX180" fmla="*/ 5453062 w 6324600"/>
                <a:gd name="connsiteY180" fmla="*/ 1952625 h 3405188"/>
                <a:gd name="connsiteX181" fmla="*/ 5481637 w 6324600"/>
                <a:gd name="connsiteY181" fmla="*/ 2000250 h 3405188"/>
                <a:gd name="connsiteX182" fmla="*/ 5410200 w 6324600"/>
                <a:gd name="connsiteY182" fmla="*/ 2085975 h 3405188"/>
                <a:gd name="connsiteX183" fmla="*/ 5429250 w 6324600"/>
                <a:gd name="connsiteY183" fmla="*/ 2157413 h 3405188"/>
                <a:gd name="connsiteX184" fmla="*/ 5467350 w 6324600"/>
                <a:gd name="connsiteY184" fmla="*/ 2214563 h 3405188"/>
                <a:gd name="connsiteX185" fmla="*/ 5476875 w 6324600"/>
                <a:gd name="connsiteY185" fmla="*/ 2290763 h 3405188"/>
                <a:gd name="connsiteX186" fmla="*/ 5567362 w 6324600"/>
                <a:gd name="connsiteY186" fmla="*/ 2271713 h 3405188"/>
                <a:gd name="connsiteX187" fmla="*/ 5605462 w 6324600"/>
                <a:gd name="connsiteY187" fmla="*/ 2166938 h 3405188"/>
                <a:gd name="connsiteX188" fmla="*/ 5638800 w 6324600"/>
                <a:gd name="connsiteY188" fmla="*/ 2133600 h 3405188"/>
                <a:gd name="connsiteX189" fmla="*/ 5638800 w 6324600"/>
                <a:gd name="connsiteY189" fmla="*/ 2033588 h 3405188"/>
                <a:gd name="connsiteX190" fmla="*/ 5705475 w 6324600"/>
                <a:gd name="connsiteY190" fmla="*/ 1919288 h 3405188"/>
                <a:gd name="connsiteX191" fmla="*/ 5724525 w 6324600"/>
                <a:gd name="connsiteY191" fmla="*/ 1757363 h 3405188"/>
                <a:gd name="connsiteX192" fmla="*/ 5743575 w 6324600"/>
                <a:gd name="connsiteY192" fmla="*/ 1619250 h 3405188"/>
                <a:gd name="connsiteX193" fmla="*/ 5567362 w 6324600"/>
                <a:gd name="connsiteY193" fmla="*/ 1295400 h 3405188"/>
                <a:gd name="connsiteX194" fmla="*/ 5262562 w 6324600"/>
                <a:gd name="connsiteY194" fmla="*/ 995363 h 3405188"/>
                <a:gd name="connsiteX195" fmla="*/ 5267325 w 6324600"/>
                <a:gd name="connsiteY195" fmla="*/ 719138 h 3405188"/>
                <a:gd name="connsiteX196" fmla="*/ 5129212 w 6324600"/>
                <a:gd name="connsiteY196" fmla="*/ 581025 h 3405188"/>
                <a:gd name="connsiteX197" fmla="*/ 5105400 w 6324600"/>
                <a:gd name="connsiteY197" fmla="*/ 433388 h 3405188"/>
                <a:gd name="connsiteX198" fmla="*/ 5176837 w 6324600"/>
                <a:gd name="connsiteY198" fmla="*/ 381000 h 3405188"/>
                <a:gd name="connsiteX199" fmla="*/ 5305425 w 6324600"/>
                <a:gd name="connsiteY199" fmla="*/ 204788 h 3405188"/>
                <a:gd name="connsiteX200" fmla="*/ 5395912 w 6324600"/>
                <a:gd name="connsiteY200" fmla="*/ 0 h 3405188"/>
                <a:gd name="connsiteX201" fmla="*/ 6324600 w 6324600"/>
                <a:gd name="connsiteY201" fmla="*/ 0 h 3405188"/>
                <a:gd name="connsiteX0" fmla="*/ 0 w 5743575"/>
                <a:gd name="connsiteY0" fmla="*/ 2309813 h 3405188"/>
                <a:gd name="connsiteX1" fmla="*/ 123825 w 5743575"/>
                <a:gd name="connsiteY1" fmla="*/ 2314575 h 3405188"/>
                <a:gd name="connsiteX2" fmla="*/ 204787 w 5743575"/>
                <a:gd name="connsiteY2" fmla="*/ 2228850 h 3405188"/>
                <a:gd name="connsiteX3" fmla="*/ 266700 w 5743575"/>
                <a:gd name="connsiteY3" fmla="*/ 2271713 h 3405188"/>
                <a:gd name="connsiteX4" fmla="*/ 342900 w 5743575"/>
                <a:gd name="connsiteY4" fmla="*/ 2343150 h 3405188"/>
                <a:gd name="connsiteX5" fmla="*/ 381000 w 5743575"/>
                <a:gd name="connsiteY5" fmla="*/ 2362200 h 3405188"/>
                <a:gd name="connsiteX6" fmla="*/ 376237 w 5743575"/>
                <a:gd name="connsiteY6" fmla="*/ 2495550 h 3405188"/>
                <a:gd name="connsiteX7" fmla="*/ 433387 w 5743575"/>
                <a:gd name="connsiteY7" fmla="*/ 2543175 h 3405188"/>
                <a:gd name="connsiteX8" fmla="*/ 509587 w 5743575"/>
                <a:gd name="connsiteY8" fmla="*/ 2390775 h 3405188"/>
                <a:gd name="connsiteX9" fmla="*/ 466725 w 5743575"/>
                <a:gd name="connsiteY9" fmla="*/ 2324100 h 3405188"/>
                <a:gd name="connsiteX10" fmla="*/ 500062 w 5743575"/>
                <a:gd name="connsiteY10" fmla="*/ 2305050 h 3405188"/>
                <a:gd name="connsiteX11" fmla="*/ 595312 w 5743575"/>
                <a:gd name="connsiteY11" fmla="*/ 2314575 h 3405188"/>
                <a:gd name="connsiteX12" fmla="*/ 638175 w 5743575"/>
                <a:gd name="connsiteY12" fmla="*/ 2224088 h 3405188"/>
                <a:gd name="connsiteX13" fmla="*/ 747712 w 5743575"/>
                <a:gd name="connsiteY13" fmla="*/ 2095500 h 3405188"/>
                <a:gd name="connsiteX14" fmla="*/ 895350 w 5743575"/>
                <a:gd name="connsiteY14" fmla="*/ 2057400 h 3405188"/>
                <a:gd name="connsiteX15" fmla="*/ 995362 w 5743575"/>
                <a:gd name="connsiteY15" fmla="*/ 2081213 h 3405188"/>
                <a:gd name="connsiteX16" fmla="*/ 1081087 w 5743575"/>
                <a:gd name="connsiteY16" fmla="*/ 1957388 h 3405188"/>
                <a:gd name="connsiteX17" fmla="*/ 1233487 w 5743575"/>
                <a:gd name="connsiteY17" fmla="*/ 1819275 h 3405188"/>
                <a:gd name="connsiteX18" fmla="*/ 1414462 w 5743575"/>
                <a:gd name="connsiteY18" fmla="*/ 1757363 h 3405188"/>
                <a:gd name="connsiteX19" fmla="*/ 1695450 w 5743575"/>
                <a:gd name="connsiteY19" fmla="*/ 1700213 h 3405188"/>
                <a:gd name="connsiteX20" fmla="*/ 1833562 w 5743575"/>
                <a:gd name="connsiteY20" fmla="*/ 1609725 h 3405188"/>
                <a:gd name="connsiteX21" fmla="*/ 1952625 w 5743575"/>
                <a:gd name="connsiteY21" fmla="*/ 1704975 h 3405188"/>
                <a:gd name="connsiteX22" fmla="*/ 1971675 w 5743575"/>
                <a:gd name="connsiteY22" fmla="*/ 1747838 h 3405188"/>
                <a:gd name="connsiteX23" fmla="*/ 2071687 w 5743575"/>
                <a:gd name="connsiteY23" fmla="*/ 1781175 h 3405188"/>
                <a:gd name="connsiteX24" fmla="*/ 2076450 w 5743575"/>
                <a:gd name="connsiteY24" fmla="*/ 1857375 h 3405188"/>
                <a:gd name="connsiteX25" fmla="*/ 2109787 w 5743575"/>
                <a:gd name="connsiteY25" fmla="*/ 1905000 h 3405188"/>
                <a:gd name="connsiteX26" fmla="*/ 2128837 w 5743575"/>
                <a:gd name="connsiteY26" fmla="*/ 1952625 h 3405188"/>
                <a:gd name="connsiteX27" fmla="*/ 2152650 w 5743575"/>
                <a:gd name="connsiteY27" fmla="*/ 1990725 h 3405188"/>
                <a:gd name="connsiteX28" fmla="*/ 2181225 w 5743575"/>
                <a:gd name="connsiteY28" fmla="*/ 2028825 h 3405188"/>
                <a:gd name="connsiteX29" fmla="*/ 2147887 w 5743575"/>
                <a:gd name="connsiteY29" fmla="*/ 2128838 h 3405188"/>
                <a:gd name="connsiteX30" fmla="*/ 2166937 w 5743575"/>
                <a:gd name="connsiteY30" fmla="*/ 2209800 h 3405188"/>
                <a:gd name="connsiteX31" fmla="*/ 2124075 w 5743575"/>
                <a:gd name="connsiteY31" fmla="*/ 2252663 h 3405188"/>
                <a:gd name="connsiteX32" fmla="*/ 2119312 w 5743575"/>
                <a:gd name="connsiteY32" fmla="*/ 2200275 h 3405188"/>
                <a:gd name="connsiteX33" fmla="*/ 2038350 w 5743575"/>
                <a:gd name="connsiteY33" fmla="*/ 2200275 h 3405188"/>
                <a:gd name="connsiteX34" fmla="*/ 1900237 w 5743575"/>
                <a:gd name="connsiteY34" fmla="*/ 2443163 h 3405188"/>
                <a:gd name="connsiteX35" fmla="*/ 1747837 w 5743575"/>
                <a:gd name="connsiteY35" fmla="*/ 2667000 h 3405188"/>
                <a:gd name="connsiteX36" fmla="*/ 1528762 w 5743575"/>
                <a:gd name="connsiteY36" fmla="*/ 2733675 h 3405188"/>
                <a:gd name="connsiteX37" fmla="*/ 1519237 w 5743575"/>
                <a:gd name="connsiteY37" fmla="*/ 2795588 h 3405188"/>
                <a:gd name="connsiteX38" fmla="*/ 1581150 w 5743575"/>
                <a:gd name="connsiteY38" fmla="*/ 2781300 h 3405188"/>
                <a:gd name="connsiteX39" fmla="*/ 1647825 w 5743575"/>
                <a:gd name="connsiteY39" fmla="*/ 2824163 h 3405188"/>
                <a:gd name="connsiteX40" fmla="*/ 1662112 w 5743575"/>
                <a:gd name="connsiteY40" fmla="*/ 2933700 h 3405188"/>
                <a:gd name="connsiteX41" fmla="*/ 1743075 w 5743575"/>
                <a:gd name="connsiteY41" fmla="*/ 2914650 h 3405188"/>
                <a:gd name="connsiteX42" fmla="*/ 1747837 w 5743575"/>
                <a:gd name="connsiteY42" fmla="*/ 2824163 h 3405188"/>
                <a:gd name="connsiteX43" fmla="*/ 1824037 w 5743575"/>
                <a:gd name="connsiteY43" fmla="*/ 2767013 h 3405188"/>
                <a:gd name="connsiteX44" fmla="*/ 1828800 w 5743575"/>
                <a:gd name="connsiteY44" fmla="*/ 2690813 h 3405188"/>
                <a:gd name="connsiteX45" fmla="*/ 1885950 w 5743575"/>
                <a:gd name="connsiteY45" fmla="*/ 2686050 h 3405188"/>
                <a:gd name="connsiteX46" fmla="*/ 1924050 w 5743575"/>
                <a:gd name="connsiteY46" fmla="*/ 2590800 h 3405188"/>
                <a:gd name="connsiteX47" fmla="*/ 1957387 w 5743575"/>
                <a:gd name="connsiteY47" fmla="*/ 2633663 h 3405188"/>
                <a:gd name="connsiteX48" fmla="*/ 1933575 w 5743575"/>
                <a:gd name="connsiteY48" fmla="*/ 2719388 h 3405188"/>
                <a:gd name="connsiteX49" fmla="*/ 2038350 w 5743575"/>
                <a:gd name="connsiteY49" fmla="*/ 2762250 h 3405188"/>
                <a:gd name="connsiteX50" fmla="*/ 1985962 w 5743575"/>
                <a:gd name="connsiteY50" fmla="*/ 2824163 h 3405188"/>
                <a:gd name="connsiteX51" fmla="*/ 1885950 w 5743575"/>
                <a:gd name="connsiteY51" fmla="*/ 2786063 h 3405188"/>
                <a:gd name="connsiteX52" fmla="*/ 1862137 w 5743575"/>
                <a:gd name="connsiteY52" fmla="*/ 2867025 h 3405188"/>
                <a:gd name="connsiteX53" fmla="*/ 1933575 w 5743575"/>
                <a:gd name="connsiteY53" fmla="*/ 2962275 h 3405188"/>
                <a:gd name="connsiteX54" fmla="*/ 2024062 w 5743575"/>
                <a:gd name="connsiteY54" fmla="*/ 2943225 h 3405188"/>
                <a:gd name="connsiteX55" fmla="*/ 2109787 w 5743575"/>
                <a:gd name="connsiteY55" fmla="*/ 3052763 h 3405188"/>
                <a:gd name="connsiteX56" fmla="*/ 2166937 w 5743575"/>
                <a:gd name="connsiteY56" fmla="*/ 3033713 h 3405188"/>
                <a:gd name="connsiteX57" fmla="*/ 2238375 w 5743575"/>
                <a:gd name="connsiteY57" fmla="*/ 3005138 h 3405188"/>
                <a:gd name="connsiteX58" fmla="*/ 2290762 w 5743575"/>
                <a:gd name="connsiteY58" fmla="*/ 3028950 h 3405188"/>
                <a:gd name="connsiteX59" fmla="*/ 2281237 w 5743575"/>
                <a:gd name="connsiteY59" fmla="*/ 3128963 h 3405188"/>
                <a:gd name="connsiteX60" fmla="*/ 2238375 w 5743575"/>
                <a:gd name="connsiteY60" fmla="*/ 3262313 h 3405188"/>
                <a:gd name="connsiteX61" fmla="*/ 2219325 w 5743575"/>
                <a:gd name="connsiteY61" fmla="*/ 3405188 h 3405188"/>
                <a:gd name="connsiteX62" fmla="*/ 2319337 w 5743575"/>
                <a:gd name="connsiteY62" fmla="*/ 3300413 h 3405188"/>
                <a:gd name="connsiteX63" fmla="*/ 2381250 w 5743575"/>
                <a:gd name="connsiteY63" fmla="*/ 3224213 h 3405188"/>
                <a:gd name="connsiteX64" fmla="*/ 2366962 w 5743575"/>
                <a:gd name="connsiteY64" fmla="*/ 3190875 h 3405188"/>
                <a:gd name="connsiteX65" fmla="*/ 2481262 w 5743575"/>
                <a:gd name="connsiteY65" fmla="*/ 3224213 h 3405188"/>
                <a:gd name="connsiteX66" fmla="*/ 2547937 w 5743575"/>
                <a:gd name="connsiteY66" fmla="*/ 3233738 h 3405188"/>
                <a:gd name="connsiteX67" fmla="*/ 2614612 w 5743575"/>
                <a:gd name="connsiteY67" fmla="*/ 3157538 h 3405188"/>
                <a:gd name="connsiteX68" fmla="*/ 2566987 w 5743575"/>
                <a:gd name="connsiteY68" fmla="*/ 3105150 h 3405188"/>
                <a:gd name="connsiteX69" fmla="*/ 2562225 w 5743575"/>
                <a:gd name="connsiteY69" fmla="*/ 3033713 h 3405188"/>
                <a:gd name="connsiteX70" fmla="*/ 2495550 w 5743575"/>
                <a:gd name="connsiteY70" fmla="*/ 3100388 h 3405188"/>
                <a:gd name="connsiteX71" fmla="*/ 2362200 w 5743575"/>
                <a:gd name="connsiteY71" fmla="*/ 3095625 h 3405188"/>
                <a:gd name="connsiteX72" fmla="*/ 2381250 w 5743575"/>
                <a:gd name="connsiteY72" fmla="*/ 3033713 h 3405188"/>
                <a:gd name="connsiteX73" fmla="*/ 2343150 w 5743575"/>
                <a:gd name="connsiteY73" fmla="*/ 3000375 h 3405188"/>
                <a:gd name="connsiteX74" fmla="*/ 2343150 w 5743575"/>
                <a:gd name="connsiteY74" fmla="*/ 2867025 h 3405188"/>
                <a:gd name="connsiteX75" fmla="*/ 2424112 w 5743575"/>
                <a:gd name="connsiteY75" fmla="*/ 2867025 h 3405188"/>
                <a:gd name="connsiteX76" fmla="*/ 2505075 w 5743575"/>
                <a:gd name="connsiteY76" fmla="*/ 2800350 h 3405188"/>
                <a:gd name="connsiteX77" fmla="*/ 2576512 w 5743575"/>
                <a:gd name="connsiteY77" fmla="*/ 2795588 h 3405188"/>
                <a:gd name="connsiteX78" fmla="*/ 2624137 w 5743575"/>
                <a:gd name="connsiteY78" fmla="*/ 2752725 h 3405188"/>
                <a:gd name="connsiteX79" fmla="*/ 2695575 w 5743575"/>
                <a:gd name="connsiteY79" fmla="*/ 2752725 h 3405188"/>
                <a:gd name="connsiteX80" fmla="*/ 2781300 w 5743575"/>
                <a:gd name="connsiteY80" fmla="*/ 2638425 h 3405188"/>
                <a:gd name="connsiteX81" fmla="*/ 2857500 w 5743575"/>
                <a:gd name="connsiteY81" fmla="*/ 2571750 h 3405188"/>
                <a:gd name="connsiteX82" fmla="*/ 2838450 w 5743575"/>
                <a:gd name="connsiteY82" fmla="*/ 2690813 h 3405188"/>
                <a:gd name="connsiteX83" fmla="*/ 2852737 w 5743575"/>
                <a:gd name="connsiteY83" fmla="*/ 2757488 h 3405188"/>
                <a:gd name="connsiteX84" fmla="*/ 2900362 w 5743575"/>
                <a:gd name="connsiteY84" fmla="*/ 2752725 h 3405188"/>
                <a:gd name="connsiteX85" fmla="*/ 2947987 w 5743575"/>
                <a:gd name="connsiteY85" fmla="*/ 2819400 h 3405188"/>
                <a:gd name="connsiteX86" fmla="*/ 2924175 w 5743575"/>
                <a:gd name="connsiteY86" fmla="*/ 2909888 h 3405188"/>
                <a:gd name="connsiteX87" fmla="*/ 2947987 w 5743575"/>
                <a:gd name="connsiteY87" fmla="*/ 2933700 h 3405188"/>
                <a:gd name="connsiteX88" fmla="*/ 2933700 w 5743575"/>
                <a:gd name="connsiteY88" fmla="*/ 2976563 h 3405188"/>
                <a:gd name="connsiteX89" fmla="*/ 2981325 w 5743575"/>
                <a:gd name="connsiteY89" fmla="*/ 2976563 h 3405188"/>
                <a:gd name="connsiteX90" fmla="*/ 3048000 w 5743575"/>
                <a:gd name="connsiteY90" fmla="*/ 2995613 h 3405188"/>
                <a:gd name="connsiteX91" fmla="*/ 3076575 w 5743575"/>
                <a:gd name="connsiteY91" fmla="*/ 2952750 h 3405188"/>
                <a:gd name="connsiteX92" fmla="*/ 3048000 w 5743575"/>
                <a:gd name="connsiteY92" fmla="*/ 2838450 h 3405188"/>
                <a:gd name="connsiteX93" fmla="*/ 3119437 w 5743575"/>
                <a:gd name="connsiteY93" fmla="*/ 2838450 h 3405188"/>
                <a:gd name="connsiteX94" fmla="*/ 3119437 w 5743575"/>
                <a:gd name="connsiteY94" fmla="*/ 2919413 h 3405188"/>
                <a:gd name="connsiteX95" fmla="*/ 3138487 w 5743575"/>
                <a:gd name="connsiteY95" fmla="*/ 3009900 h 3405188"/>
                <a:gd name="connsiteX96" fmla="*/ 3071812 w 5743575"/>
                <a:gd name="connsiteY96" fmla="*/ 3086100 h 3405188"/>
                <a:gd name="connsiteX97" fmla="*/ 3109912 w 5743575"/>
                <a:gd name="connsiteY97" fmla="*/ 3143250 h 3405188"/>
                <a:gd name="connsiteX98" fmla="*/ 3257550 w 5743575"/>
                <a:gd name="connsiteY98" fmla="*/ 3167063 h 3405188"/>
                <a:gd name="connsiteX99" fmla="*/ 3424237 w 5743575"/>
                <a:gd name="connsiteY99" fmla="*/ 3162300 h 3405188"/>
                <a:gd name="connsiteX100" fmla="*/ 3467100 w 5743575"/>
                <a:gd name="connsiteY100" fmla="*/ 3081338 h 3405188"/>
                <a:gd name="connsiteX101" fmla="*/ 3533775 w 5743575"/>
                <a:gd name="connsiteY101" fmla="*/ 3028950 h 3405188"/>
                <a:gd name="connsiteX102" fmla="*/ 3590925 w 5743575"/>
                <a:gd name="connsiteY102" fmla="*/ 3024188 h 3405188"/>
                <a:gd name="connsiteX103" fmla="*/ 3600450 w 5743575"/>
                <a:gd name="connsiteY103" fmla="*/ 2957513 h 3405188"/>
                <a:gd name="connsiteX104" fmla="*/ 3705225 w 5743575"/>
                <a:gd name="connsiteY104" fmla="*/ 2871788 h 3405188"/>
                <a:gd name="connsiteX105" fmla="*/ 3771900 w 5743575"/>
                <a:gd name="connsiteY105" fmla="*/ 2871788 h 3405188"/>
                <a:gd name="connsiteX106" fmla="*/ 3767137 w 5743575"/>
                <a:gd name="connsiteY106" fmla="*/ 2905125 h 3405188"/>
                <a:gd name="connsiteX107" fmla="*/ 3805237 w 5743575"/>
                <a:gd name="connsiteY107" fmla="*/ 2947988 h 3405188"/>
                <a:gd name="connsiteX108" fmla="*/ 3776662 w 5743575"/>
                <a:gd name="connsiteY108" fmla="*/ 2986088 h 3405188"/>
                <a:gd name="connsiteX109" fmla="*/ 3743325 w 5743575"/>
                <a:gd name="connsiteY109" fmla="*/ 2986088 h 3405188"/>
                <a:gd name="connsiteX110" fmla="*/ 3671887 w 5743575"/>
                <a:gd name="connsiteY110" fmla="*/ 3038475 h 3405188"/>
                <a:gd name="connsiteX111" fmla="*/ 3671887 w 5743575"/>
                <a:gd name="connsiteY111" fmla="*/ 3086100 h 3405188"/>
                <a:gd name="connsiteX112" fmla="*/ 3605212 w 5743575"/>
                <a:gd name="connsiteY112" fmla="*/ 3162300 h 3405188"/>
                <a:gd name="connsiteX113" fmla="*/ 3519487 w 5743575"/>
                <a:gd name="connsiteY113" fmla="*/ 3171825 h 3405188"/>
                <a:gd name="connsiteX114" fmla="*/ 3552825 w 5743575"/>
                <a:gd name="connsiteY114" fmla="*/ 3214688 h 3405188"/>
                <a:gd name="connsiteX115" fmla="*/ 3681412 w 5743575"/>
                <a:gd name="connsiteY115" fmla="*/ 3224213 h 3405188"/>
                <a:gd name="connsiteX116" fmla="*/ 3776662 w 5743575"/>
                <a:gd name="connsiteY116" fmla="*/ 3157538 h 3405188"/>
                <a:gd name="connsiteX117" fmla="*/ 3833812 w 5743575"/>
                <a:gd name="connsiteY117" fmla="*/ 3176588 h 3405188"/>
                <a:gd name="connsiteX118" fmla="*/ 3990975 w 5743575"/>
                <a:gd name="connsiteY118" fmla="*/ 3176588 h 3405188"/>
                <a:gd name="connsiteX119" fmla="*/ 4057650 w 5743575"/>
                <a:gd name="connsiteY119" fmla="*/ 3190875 h 3405188"/>
                <a:gd name="connsiteX120" fmla="*/ 4129087 w 5743575"/>
                <a:gd name="connsiteY120" fmla="*/ 3143250 h 3405188"/>
                <a:gd name="connsiteX121" fmla="*/ 4162425 w 5743575"/>
                <a:gd name="connsiteY121" fmla="*/ 3028950 h 3405188"/>
                <a:gd name="connsiteX122" fmla="*/ 4210050 w 5743575"/>
                <a:gd name="connsiteY122" fmla="*/ 2943225 h 3405188"/>
                <a:gd name="connsiteX123" fmla="*/ 4133850 w 5743575"/>
                <a:gd name="connsiteY123" fmla="*/ 2933700 h 3405188"/>
                <a:gd name="connsiteX124" fmla="*/ 4110037 w 5743575"/>
                <a:gd name="connsiteY124" fmla="*/ 2981325 h 3405188"/>
                <a:gd name="connsiteX125" fmla="*/ 4019550 w 5743575"/>
                <a:gd name="connsiteY125" fmla="*/ 3019425 h 3405188"/>
                <a:gd name="connsiteX126" fmla="*/ 4010025 w 5743575"/>
                <a:gd name="connsiteY126" fmla="*/ 2909888 h 3405188"/>
                <a:gd name="connsiteX127" fmla="*/ 3900487 w 5743575"/>
                <a:gd name="connsiteY127" fmla="*/ 2876550 h 3405188"/>
                <a:gd name="connsiteX128" fmla="*/ 4019550 w 5743575"/>
                <a:gd name="connsiteY128" fmla="*/ 2724150 h 3405188"/>
                <a:gd name="connsiteX129" fmla="*/ 4119562 w 5743575"/>
                <a:gd name="connsiteY129" fmla="*/ 2728913 h 3405188"/>
                <a:gd name="connsiteX130" fmla="*/ 4191000 w 5743575"/>
                <a:gd name="connsiteY130" fmla="*/ 2867025 h 3405188"/>
                <a:gd name="connsiteX131" fmla="*/ 4238625 w 5743575"/>
                <a:gd name="connsiteY131" fmla="*/ 2867025 h 3405188"/>
                <a:gd name="connsiteX132" fmla="*/ 4238625 w 5743575"/>
                <a:gd name="connsiteY132" fmla="*/ 2828925 h 3405188"/>
                <a:gd name="connsiteX133" fmla="*/ 4338637 w 5743575"/>
                <a:gd name="connsiteY133" fmla="*/ 2886075 h 3405188"/>
                <a:gd name="connsiteX134" fmla="*/ 4343400 w 5743575"/>
                <a:gd name="connsiteY134" fmla="*/ 2928938 h 3405188"/>
                <a:gd name="connsiteX135" fmla="*/ 4391025 w 5743575"/>
                <a:gd name="connsiteY135" fmla="*/ 2957513 h 3405188"/>
                <a:gd name="connsiteX136" fmla="*/ 4471987 w 5743575"/>
                <a:gd name="connsiteY136" fmla="*/ 2957513 h 3405188"/>
                <a:gd name="connsiteX137" fmla="*/ 4467225 w 5743575"/>
                <a:gd name="connsiteY137" fmla="*/ 2914650 h 3405188"/>
                <a:gd name="connsiteX138" fmla="*/ 4548187 w 5743575"/>
                <a:gd name="connsiteY138" fmla="*/ 2928938 h 3405188"/>
                <a:gd name="connsiteX139" fmla="*/ 4557712 w 5743575"/>
                <a:gd name="connsiteY139" fmla="*/ 2900363 h 3405188"/>
                <a:gd name="connsiteX140" fmla="*/ 4414837 w 5743575"/>
                <a:gd name="connsiteY140" fmla="*/ 2752725 h 3405188"/>
                <a:gd name="connsiteX141" fmla="*/ 4462462 w 5743575"/>
                <a:gd name="connsiteY141" fmla="*/ 2728913 h 3405188"/>
                <a:gd name="connsiteX142" fmla="*/ 4552950 w 5743575"/>
                <a:gd name="connsiteY142" fmla="*/ 2795588 h 3405188"/>
                <a:gd name="connsiteX143" fmla="*/ 4614862 w 5743575"/>
                <a:gd name="connsiteY143" fmla="*/ 2747963 h 3405188"/>
                <a:gd name="connsiteX144" fmla="*/ 4633912 w 5743575"/>
                <a:gd name="connsiteY144" fmla="*/ 2662238 h 3405188"/>
                <a:gd name="connsiteX145" fmla="*/ 4629150 w 5743575"/>
                <a:gd name="connsiteY145" fmla="*/ 2590800 h 3405188"/>
                <a:gd name="connsiteX146" fmla="*/ 4600575 w 5743575"/>
                <a:gd name="connsiteY146" fmla="*/ 2543175 h 3405188"/>
                <a:gd name="connsiteX147" fmla="*/ 4495800 w 5743575"/>
                <a:gd name="connsiteY147" fmla="*/ 2547938 h 3405188"/>
                <a:gd name="connsiteX148" fmla="*/ 4510087 w 5743575"/>
                <a:gd name="connsiteY148" fmla="*/ 2490788 h 3405188"/>
                <a:gd name="connsiteX149" fmla="*/ 4567237 w 5743575"/>
                <a:gd name="connsiteY149" fmla="*/ 2462213 h 3405188"/>
                <a:gd name="connsiteX150" fmla="*/ 4548187 w 5743575"/>
                <a:gd name="connsiteY150" fmla="*/ 2409825 h 3405188"/>
                <a:gd name="connsiteX151" fmla="*/ 4481512 w 5743575"/>
                <a:gd name="connsiteY151" fmla="*/ 2386013 h 3405188"/>
                <a:gd name="connsiteX152" fmla="*/ 4438650 w 5743575"/>
                <a:gd name="connsiteY152" fmla="*/ 2357438 h 3405188"/>
                <a:gd name="connsiteX153" fmla="*/ 4486275 w 5743575"/>
                <a:gd name="connsiteY153" fmla="*/ 2324100 h 3405188"/>
                <a:gd name="connsiteX154" fmla="*/ 4552950 w 5743575"/>
                <a:gd name="connsiteY154" fmla="*/ 2347913 h 3405188"/>
                <a:gd name="connsiteX155" fmla="*/ 4610100 w 5743575"/>
                <a:gd name="connsiteY155" fmla="*/ 2366963 h 3405188"/>
                <a:gd name="connsiteX156" fmla="*/ 4614862 w 5743575"/>
                <a:gd name="connsiteY156" fmla="*/ 2433638 h 3405188"/>
                <a:gd name="connsiteX157" fmla="*/ 4667250 w 5743575"/>
                <a:gd name="connsiteY157" fmla="*/ 2457450 h 3405188"/>
                <a:gd name="connsiteX158" fmla="*/ 4672012 w 5743575"/>
                <a:gd name="connsiteY158" fmla="*/ 2495550 h 3405188"/>
                <a:gd name="connsiteX159" fmla="*/ 4762500 w 5743575"/>
                <a:gd name="connsiteY159" fmla="*/ 2519363 h 3405188"/>
                <a:gd name="connsiteX160" fmla="*/ 4838700 w 5743575"/>
                <a:gd name="connsiteY160" fmla="*/ 2447925 h 3405188"/>
                <a:gd name="connsiteX161" fmla="*/ 4876800 w 5743575"/>
                <a:gd name="connsiteY161" fmla="*/ 2466975 h 3405188"/>
                <a:gd name="connsiteX162" fmla="*/ 4905375 w 5743575"/>
                <a:gd name="connsiteY162" fmla="*/ 2524125 h 3405188"/>
                <a:gd name="connsiteX163" fmla="*/ 5029200 w 5743575"/>
                <a:gd name="connsiteY163" fmla="*/ 2495550 h 3405188"/>
                <a:gd name="connsiteX164" fmla="*/ 5072062 w 5743575"/>
                <a:gd name="connsiteY164" fmla="*/ 2390775 h 3405188"/>
                <a:gd name="connsiteX165" fmla="*/ 5133975 w 5743575"/>
                <a:gd name="connsiteY165" fmla="*/ 2452688 h 3405188"/>
                <a:gd name="connsiteX166" fmla="*/ 5219700 w 5743575"/>
                <a:gd name="connsiteY166" fmla="*/ 2390775 h 3405188"/>
                <a:gd name="connsiteX167" fmla="*/ 5248275 w 5743575"/>
                <a:gd name="connsiteY167" fmla="*/ 2343150 h 3405188"/>
                <a:gd name="connsiteX168" fmla="*/ 5143500 w 5743575"/>
                <a:gd name="connsiteY168" fmla="*/ 2266950 h 3405188"/>
                <a:gd name="connsiteX169" fmla="*/ 5219700 w 5743575"/>
                <a:gd name="connsiteY169" fmla="*/ 2095500 h 3405188"/>
                <a:gd name="connsiteX170" fmla="*/ 5181600 w 5743575"/>
                <a:gd name="connsiteY170" fmla="*/ 1990725 h 3405188"/>
                <a:gd name="connsiteX171" fmla="*/ 5143500 w 5743575"/>
                <a:gd name="connsiteY171" fmla="*/ 2019300 h 3405188"/>
                <a:gd name="connsiteX172" fmla="*/ 5067300 w 5743575"/>
                <a:gd name="connsiteY172" fmla="*/ 1914525 h 3405188"/>
                <a:gd name="connsiteX173" fmla="*/ 5138737 w 5743575"/>
                <a:gd name="connsiteY173" fmla="*/ 1809750 h 3405188"/>
                <a:gd name="connsiteX174" fmla="*/ 5200650 w 5743575"/>
                <a:gd name="connsiteY174" fmla="*/ 1824038 h 3405188"/>
                <a:gd name="connsiteX175" fmla="*/ 5253037 w 5743575"/>
                <a:gd name="connsiteY175" fmla="*/ 1790700 h 3405188"/>
                <a:gd name="connsiteX176" fmla="*/ 5324475 w 5743575"/>
                <a:gd name="connsiteY176" fmla="*/ 1700213 h 3405188"/>
                <a:gd name="connsiteX177" fmla="*/ 5367337 w 5743575"/>
                <a:gd name="connsiteY177" fmla="*/ 1685925 h 3405188"/>
                <a:gd name="connsiteX178" fmla="*/ 5419725 w 5743575"/>
                <a:gd name="connsiteY178" fmla="*/ 1738313 h 3405188"/>
                <a:gd name="connsiteX179" fmla="*/ 5424487 w 5743575"/>
                <a:gd name="connsiteY179" fmla="*/ 1838325 h 3405188"/>
                <a:gd name="connsiteX180" fmla="*/ 5453062 w 5743575"/>
                <a:gd name="connsiteY180" fmla="*/ 1952625 h 3405188"/>
                <a:gd name="connsiteX181" fmla="*/ 5481637 w 5743575"/>
                <a:gd name="connsiteY181" fmla="*/ 2000250 h 3405188"/>
                <a:gd name="connsiteX182" fmla="*/ 5410200 w 5743575"/>
                <a:gd name="connsiteY182" fmla="*/ 2085975 h 3405188"/>
                <a:gd name="connsiteX183" fmla="*/ 5429250 w 5743575"/>
                <a:gd name="connsiteY183" fmla="*/ 2157413 h 3405188"/>
                <a:gd name="connsiteX184" fmla="*/ 5467350 w 5743575"/>
                <a:gd name="connsiteY184" fmla="*/ 2214563 h 3405188"/>
                <a:gd name="connsiteX185" fmla="*/ 5476875 w 5743575"/>
                <a:gd name="connsiteY185" fmla="*/ 2290763 h 3405188"/>
                <a:gd name="connsiteX186" fmla="*/ 5567362 w 5743575"/>
                <a:gd name="connsiteY186" fmla="*/ 2271713 h 3405188"/>
                <a:gd name="connsiteX187" fmla="*/ 5605462 w 5743575"/>
                <a:gd name="connsiteY187" fmla="*/ 2166938 h 3405188"/>
                <a:gd name="connsiteX188" fmla="*/ 5638800 w 5743575"/>
                <a:gd name="connsiteY188" fmla="*/ 2133600 h 3405188"/>
                <a:gd name="connsiteX189" fmla="*/ 5638800 w 5743575"/>
                <a:gd name="connsiteY189" fmla="*/ 2033588 h 3405188"/>
                <a:gd name="connsiteX190" fmla="*/ 5705475 w 5743575"/>
                <a:gd name="connsiteY190" fmla="*/ 1919288 h 3405188"/>
                <a:gd name="connsiteX191" fmla="*/ 5724525 w 5743575"/>
                <a:gd name="connsiteY191" fmla="*/ 1757363 h 3405188"/>
                <a:gd name="connsiteX192" fmla="*/ 5743575 w 5743575"/>
                <a:gd name="connsiteY192" fmla="*/ 1619250 h 3405188"/>
                <a:gd name="connsiteX193" fmla="*/ 5567362 w 5743575"/>
                <a:gd name="connsiteY193" fmla="*/ 1295400 h 3405188"/>
                <a:gd name="connsiteX194" fmla="*/ 5262562 w 5743575"/>
                <a:gd name="connsiteY194" fmla="*/ 995363 h 3405188"/>
                <a:gd name="connsiteX195" fmla="*/ 5267325 w 5743575"/>
                <a:gd name="connsiteY195" fmla="*/ 719138 h 3405188"/>
                <a:gd name="connsiteX196" fmla="*/ 5129212 w 5743575"/>
                <a:gd name="connsiteY196" fmla="*/ 581025 h 3405188"/>
                <a:gd name="connsiteX197" fmla="*/ 5105400 w 5743575"/>
                <a:gd name="connsiteY197" fmla="*/ 433388 h 3405188"/>
                <a:gd name="connsiteX198" fmla="*/ 5176837 w 5743575"/>
                <a:gd name="connsiteY198" fmla="*/ 381000 h 3405188"/>
                <a:gd name="connsiteX199" fmla="*/ 5305425 w 5743575"/>
                <a:gd name="connsiteY199" fmla="*/ 204788 h 3405188"/>
                <a:gd name="connsiteX200" fmla="*/ 5395912 w 5743575"/>
                <a:gd name="connsiteY200" fmla="*/ 0 h 3405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</a:cxnLst>
              <a:rect l="l" t="t" r="r" b="b"/>
              <a:pathLst>
                <a:path w="5743575" h="3405188">
                  <a:moveTo>
                    <a:pt x="0" y="2309813"/>
                  </a:moveTo>
                  <a:lnTo>
                    <a:pt x="123825" y="2314575"/>
                  </a:lnTo>
                  <a:lnTo>
                    <a:pt x="204787" y="2228850"/>
                  </a:lnTo>
                  <a:lnTo>
                    <a:pt x="266700" y="2271713"/>
                  </a:lnTo>
                  <a:lnTo>
                    <a:pt x="342900" y="2343150"/>
                  </a:lnTo>
                  <a:lnTo>
                    <a:pt x="381000" y="2362200"/>
                  </a:lnTo>
                  <a:lnTo>
                    <a:pt x="376237" y="2495550"/>
                  </a:lnTo>
                  <a:lnTo>
                    <a:pt x="433387" y="2543175"/>
                  </a:lnTo>
                  <a:lnTo>
                    <a:pt x="509587" y="2390775"/>
                  </a:lnTo>
                  <a:lnTo>
                    <a:pt x="466725" y="2324100"/>
                  </a:lnTo>
                  <a:lnTo>
                    <a:pt x="500062" y="2305050"/>
                  </a:lnTo>
                  <a:lnTo>
                    <a:pt x="595312" y="2314575"/>
                  </a:lnTo>
                  <a:lnTo>
                    <a:pt x="638175" y="2224088"/>
                  </a:lnTo>
                  <a:lnTo>
                    <a:pt x="747712" y="2095500"/>
                  </a:lnTo>
                  <a:lnTo>
                    <a:pt x="895350" y="2057400"/>
                  </a:lnTo>
                  <a:lnTo>
                    <a:pt x="995362" y="2081213"/>
                  </a:lnTo>
                  <a:lnTo>
                    <a:pt x="1081087" y="1957388"/>
                  </a:lnTo>
                  <a:lnTo>
                    <a:pt x="1233487" y="1819275"/>
                  </a:lnTo>
                  <a:lnTo>
                    <a:pt x="1414462" y="1757363"/>
                  </a:lnTo>
                  <a:lnTo>
                    <a:pt x="1695450" y="1700213"/>
                  </a:lnTo>
                  <a:lnTo>
                    <a:pt x="1833562" y="1609725"/>
                  </a:lnTo>
                  <a:lnTo>
                    <a:pt x="1952625" y="1704975"/>
                  </a:lnTo>
                  <a:lnTo>
                    <a:pt x="1971675" y="1747838"/>
                  </a:lnTo>
                  <a:lnTo>
                    <a:pt x="2071687" y="1781175"/>
                  </a:lnTo>
                  <a:lnTo>
                    <a:pt x="2076450" y="1857375"/>
                  </a:lnTo>
                  <a:lnTo>
                    <a:pt x="2109787" y="1905000"/>
                  </a:lnTo>
                  <a:lnTo>
                    <a:pt x="2128837" y="1952625"/>
                  </a:lnTo>
                  <a:lnTo>
                    <a:pt x="2152650" y="1990725"/>
                  </a:lnTo>
                  <a:lnTo>
                    <a:pt x="2181225" y="2028825"/>
                  </a:lnTo>
                  <a:lnTo>
                    <a:pt x="2147887" y="2128838"/>
                  </a:lnTo>
                  <a:lnTo>
                    <a:pt x="2166937" y="2209800"/>
                  </a:lnTo>
                  <a:lnTo>
                    <a:pt x="2124075" y="2252663"/>
                  </a:lnTo>
                  <a:lnTo>
                    <a:pt x="2119312" y="2200275"/>
                  </a:lnTo>
                  <a:lnTo>
                    <a:pt x="2038350" y="2200275"/>
                  </a:lnTo>
                  <a:lnTo>
                    <a:pt x="1900237" y="2443163"/>
                  </a:lnTo>
                  <a:lnTo>
                    <a:pt x="1747837" y="2667000"/>
                  </a:lnTo>
                  <a:lnTo>
                    <a:pt x="1528762" y="2733675"/>
                  </a:lnTo>
                  <a:lnTo>
                    <a:pt x="1519237" y="2795588"/>
                  </a:lnTo>
                  <a:lnTo>
                    <a:pt x="1581150" y="2781300"/>
                  </a:lnTo>
                  <a:lnTo>
                    <a:pt x="1647825" y="2824163"/>
                  </a:lnTo>
                  <a:lnTo>
                    <a:pt x="1662112" y="2933700"/>
                  </a:lnTo>
                  <a:lnTo>
                    <a:pt x="1743075" y="2914650"/>
                  </a:lnTo>
                  <a:lnTo>
                    <a:pt x="1747837" y="2824163"/>
                  </a:lnTo>
                  <a:lnTo>
                    <a:pt x="1824037" y="2767013"/>
                  </a:lnTo>
                  <a:lnTo>
                    <a:pt x="1828800" y="2690813"/>
                  </a:lnTo>
                  <a:lnTo>
                    <a:pt x="1885950" y="2686050"/>
                  </a:lnTo>
                  <a:lnTo>
                    <a:pt x="1924050" y="2590800"/>
                  </a:lnTo>
                  <a:lnTo>
                    <a:pt x="1957387" y="2633663"/>
                  </a:lnTo>
                  <a:lnTo>
                    <a:pt x="1933575" y="2719388"/>
                  </a:lnTo>
                  <a:lnTo>
                    <a:pt x="2038350" y="2762250"/>
                  </a:lnTo>
                  <a:lnTo>
                    <a:pt x="1985962" y="2824163"/>
                  </a:lnTo>
                  <a:lnTo>
                    <a:pt x="1885950" y="2786063"/>
                  </a:lnTo>
                  <a:lnTo>
                    <a:pt x="1862137" y="2867025"/>
                  </a:lnTo>
                  <a:lnTo>
                    <a:pt x="1933575" y="2962275"/>
                  </a:lnTo>
                  <a:lnTo>
                    <a:pt x="2024062" y="2943225"/>
                  </a:lnTo>
                  <a:lnTo>
                    <a:pt x="2109787" y="3052763"/>
                  </a:lnTo>
                  <a:lnTo>
                    <a:pt x="2166937" y="3033713"/>
                  </a:lnTo>
                  <a:lnTo>
                    <a:pt x="2238375" y="3005138"/>
                  </a:lnTo>
                  <a:lnTo>
                    <a:pt x="2290762" y="3028950"/>
                  </a:lnTo>
                  <a:lnTo>
                    <a:pt x="2281237" y="3128963"/>
                  </a:lnTo>
                  <a:lnTo>
                    <a:pt x="2238375" y="3262313"/>
                  </a:lnTo>
                  <a:lnTo>
                    <a:pt x="2219325" y="3405188"/>
                  </a:lnTo>
                  <a:lnTo>
                    <a:pt x="2319337" y="3300413"/>
                  </a:lnTo>
                  <a:lnTo>
                    <a:pt x="2381250" y="3224213"/>
                  </a:lnTo>
                  <a:lnTo>
                    <a:pt x="2366962" y="3190875"/>
                  </a:lnTo>
                  <a:lnTo>
                    <a:pt x="2481262" y="3224213"/>
                  </a:lnTo>
                  <a:lnTo>
                    <a:pt x="2547937" y="3233738"/>
                  </a:lnTo>
                  <a:lnTo>
                    <a:pt x="2614612" y="3157538"/>
                  </a:lnTo>
                  <a:lnTo>
                    <a:pt x="2566987" y="3105150"/>
                  </a:lnTo>
                  <a:lnTo>
                    <a:pt x="2562225" y="3033713"/>
                  </a:lnTo>
                  <a:lnTo>
                    <a:pt x="2495550" y="3100388"/>
                  </a:lnTo>
                  <a:lnTo>
                    <a:pt x="2362200" y="3095625"/>
                  </a:lnTo>
                  <a:lnTo>
                    <a:pt x="2381250" y="3033713"/>
                  </a:lnTo>
                  <a:lnTo>
                    <a:pt x="2343150" y="3000375"/>
                  </a:lnTo>
                  <a:lnTo>
                    <a:pt x="2343150" y="2867025"/>
                  </a:lnTo>
                  <a:lnTo>
                    <a:pt x="2424112" y="2867025"/>
                  </a:lnTo>
                  <a:lnTo>
                    <a:pt x="2505075" y="2800350"/>
                  </a:lnTo>
                  <a:lnTo>
                    <a:pt x="2576512" y="2795588"/>
                  </a:lnTo>
                  <a:lnTo>
                    <a:pt x="2624137" y="2752725"/>
                  </a:lnTo>
                  <a:lnTo>
                    <a:pt x="2695575" y="2752725"/>
                  </a:lnTo>
                  <a:lnTo>
                    <a:pt x="2781300" y="2638425"/>
                  </a:lnTo>
                  <a:lnTo>
                    <a:pt x="2857500" y="2571750"/>
                  </a:lnTo>
                  <a:lnTo>
                    <a:pt x="2838450" y="2690813"/>
                  </a:lnTo>
                  <a:lnTo>
                    <a:pt x="2852737" y="2757488"/>
                  </a:lnTo>
                  <a:lnTo>
                    <a:pt x="2900362" y="2752725"/>
                  </a:lnTo>
                  <a:lnTo>
                    <a:pt x="2947987" y="2819400"/>
                  </a:lnTo>
                  <a:lnTo>
                    <a:pt x="2924175" y="2909888"/>
                  </a:lnTo>
                  <a:lnTo>
                    <a:pt x="2947987" y="2933700"/>
                  </a:lnTo>
                  <a:lnTo>
                    <a:pt x="2933700" y="2976563"/>
                  </a:lnTo>
                  <a:lnTo>
                    <a:pt x="2981325" y="2976563"/>
                  </a:lnTo>
                  <a:lnTo>
                    <a:pt x="3048000" y="2995613"/>
                  </a:lnTo>
                  <a:lnTo>
                    <a:pt x="3076575" y="2952750"/>
                  </a:lnTo>
                  <a:lnTo>
                    <a:pt x="3048000" y="2838450"/>
                  </a:lnTo>
                  <a:lnTo>
                    <a:pt x="3119437" y="2838450"/>
                  </a:lnTo>
                  <a:lnTo>
                    <a:pt x="3119437" y="2919413"/>
                  </a:lnTo>
                  <a:lnTo>
                    <a:pt x="3138487" y="3009900"/>
                  </a:lnTo>
                  <a:lnTo>
                    <a:pt x="3071812" y="3086100"/>
                  </a:lnTo>
                  <a:lnTo>
                    <a:pt x="3109912" y="3143250"/>
                  </a:lnTo>
                  <a:lnTo>
                    <a:pt x="3257550" y="3167063"/>
                  </a:lnTo>
                  <a:lnTo>
                    <a:pt x="3424237" y="3162300"/>
                  </a:lnTo>
                  <a:lnTo>
                    <a:pt x="3467100" y="3081338"/>
                  </a:lnTo>
                  <a:lnTo>
                    <a:pt x="3533775" y="3028950"/>
                  </a:lnTo>
                  <a:lnTo>
                    <a:pt x="3590925" y="3024188"/>
                  </a:lnTo>
                  <a:lnTo>
                    <a:pt x="3600450" y="2957513"/>
                  </a:lnTo>
                  <a:lnTo>
                    <a:pt x="3705225" y="2871788"/>
                  </a:lnTo>
                  <a:lnTo>
                    <a:pt x="3771900" y="2871788"/>
                  </a:lnTo>
                  <a:lnTo>
                    <a:pt x="3767137" y="2905125"/>
                  </a:lnTo>
                  <a:lnTo>
                    <a:pt x="3805237" y="2947988"/>
                  </a:lnTo>
                  <a:lnTo>
                    <a:pt x="3776662" y="2986088"/>
                  </a:lnTo>
                  <a:lnTo>
                    <a:pt x="3743325" y="2986088"/>
                  </a:lnTo>
                  <a:lnTo>
                    <a:pt x="3671887" y="3038475"/>
                  </a:lnTo>
                  <a:lnTo>
                    <a:pt x="3671887" y="3086100"/>
                  </a:lnTo>
                  <a:lnTo>
                    <a:pt x="3605212" y="3162300"/>
                  </a:lnTo>
                  <a:lnTo>
                    <a:pt x="3519487" y="3171825"/>
                  </a:lnTo>
                  <a:lnTo>
                    <a:pt x="3552825" y="3214688"/>
                  </a:lnTo>
                  <a:lnTo>
                    <a:pt x="3681412" y="3224213"/>
                  </a:lnTo>
                  <a:lnTo>
                    <a:pt x="3776662" y="3157538"/>
                  </a:lnTo>
                  <a:lnTo>
                    <a:pt x="3833812" y="3176588"/>
                  </a:lnTo>
                  <a:lnTo>
                    <a:pt x="3990975" y="3176588"/>
                  </a:lnTo>
                  <a:lnTo>
                    <a:pt x="4057650" y="3190875"/>
                  </a:lnTo>
                  <a:lnTo>
                    <a:pt x="4129087" y="3143250"/>
                  </a:lnTo>
                  <a:lnTo>
                    <a:pt x="4162425" y="3028950"/>
                  </a:lnTo>
                  <a:lnTo>
                    <a:pt x="4210050" y="2943225"/>
                  </a:lnTo>
                  <a:lnTo>
                    <a:pt x="4133850" y="2933700"/>
                  </a:lnTo>
                  <a:lnTo>
                    <a:pt x="4110037" y="2981325"/>
                  </a:lnTo>
                  <a:lnTo>
                    <a:pt x="4019550" y="3019425"/>
                  </a:lnTo>
                  <a:lnTo>
                    <a:pt x="4010025" y="2909888"/>
                  </a:lnTo>
                  <a:lnTo>
                    <a:pt x="3900487" y="2876550"/>
                  </a:lnTo>
                  <a:lnTo>
                    <a:pt x="4019550" y="2724150"/>
                  </a:lnTo>
                  <a:lnTo>
                    <a:pt x="4119562" y="2728913"/>
                  </a:lnTo>
                  <a:lnTo>
                    <a:pt x="4191000" y="2867025"/>
                  </a:lnTo>
                  <a:lnTo>
                    <a:pt x="4238625" y="2867025"/>
                  </a:lnTo>
                  <a:lnTo>
                    <a:pt x="4238625" y="2828925"/>
                  </a:lnTo>
                  <a:lnTo>
                    <a:pt x="4338637" y="2886075"/>
                  </a:lnTo>
                  <a:lnTo>
                    <a:pt x="4343400" y="2928938"/>
                  </a:lnTo>
                  <a:lnTo>
                    <a:pt x="4391025" y="2957513"/>
                  </a:lnTo>
                  <a:lnTo>
                    <a:pt x="4471987" y="2957513"/>
                  </a:lnTo>
                  <a:lnTo>
                    <a:pt x="4467225" y="2914650"/>
                  </a:lnTo>
                  <a:lnTo>
                    <a:pt x="4548187" y="2928938"/>
                  </a:lnTo>
                  <a:lnTo>
                    <a:pt x="4557712" y="2900363"/>
                  </a:lnTo>
                  <a:lnTo>
                    <a:pt x="4414837" y="2752725"/>
                  </a:lnTo>
                  <a:lnTo>
                    <a:pt x="4462462" y="2728913"/>
                  </a:lnTo>
                  <a:lnTo>
                    <a:pt x="4552950" y="2795588"/>
                  </a:lnTo>
                  <a:lnTo>
                    <a:pt x="4614862" y="2747963"/>
                  </a:lnTo>
                  <a:lnTo>
                    <a:pt x="4633912" y="2662238"/>
                  </a:lnTo>
                  <a:lnTo>
                    <a:pt x="4629150" y="2590800"/>
                  </a:lnTo>
                  <a:lnTo>
                    <a:pt x="4600575" y="2543175"/>
                  </a:lnTo>
                  <a:lnTo>
                    <a:pt x="4495800" y="2547938"/>
                  </a:lnTo>
                  <a:lnTo>
                    <a:pt x="4510087" y="2490788"/>
                  </a:lnTo>
                  <a:lnTo>
                    <a:pt x="4567237" y="2462213"/>
                  </a:lnTo>
                  <a:lnTo>
                    <a:pt x="4548187" y="2409825"/>
                  </a:lnTo>
                  <a:lnTo>
                    <a:pt x="4481512" y="2386013"/>
                  </a:lnTo>
                  <a:lnTo>
                    <a:pt x="4438650" y="2357438"/>
                  </a:lnTo>
                  <a:lnTo>
                    <a:pt x="4486275" y="2324100"/>
                  </a:lnTo>
                  <a:lnTo>
                    <a:pt x="4552950" y="2347913"/>
                  </a:lnTo>
                  <a:lnTo>
                    <a:pt x="4610100" y="2366963"/>
                  </a:lnTo>
                  <a:lnTo>
                    <a:pt x="4614862" y="2433638"/>
                  </a:lnTo>
                  <a:lnTo>
                    <a:pt x="4667250" y="2457450"/>
                  </a:lnTo>
                  <a:lnTo>
                    <a:pt x="4672012" y="2495550"/>
                  </a:lnTo>
                  <a:lnTo>
                    <a:pt x="4762500" y="2519363"/>
                  </a:lnTo>
                  <a:lnTo>
                    <a:pt x="4838700" y="2447925"/>
                  </a:lnTo>
                  <a:lnTo>
                    <a:pt x="4876800" y="2466975"/>
                  </a:lnTo>
                  <a:lnTo>
                    <a:pt x="4905375" y="2524125"/>
                  </a:lnTo>
                  <a:lnTo>
                    <a:pt x="5029200" y="2495550"/>
                  </a:lnTo>
                  <a:lnTo>
                    <a:pt x="5072062" y="2390775"/>
                  </a:lnTo>
                  <a:lnTo>
                    <a:pt x="5133975" y="2452688"/>
                  </a:lnTo>
                  <a:lnTo>
                    <a:pt x="5219700" y="2390775"/>
                  </a:lnTo>
                  <a:lnTo>
                    <a:pt x="5248275" y="2343150"/>
                  </a:lnTo>
                  <a:lnTo>
                    <a:pt x="5143500" y="2266950"/>
                  </a:lnTo>
                  <a:lnTo>
                    <a:pt x="5219700" y="2095500"/>
                  </a:lnTo>
                  <a:lnTo>
                    <a:pt x="5181600" y="1990725"/>
                  </a:lnTo>
                  <a:lnTo>
                    <a:pt x="5143500" y="2019300"/>
                  </a:lnTo>
                  <a:lnTo>
                    <a:pt x="5067300" y="1914525"/>
                  </a:lnTo>
                  <a:lnTo>
                    <a:pt x="5138737" y="1809750"/>
                  </a:lnTo>
                  <a:lnTo>
                    <a:pt x="5200650" y="1824038"/>
                  </a:lnTo>
                  <a:lnTo>
                    <a:pt x="5253037" y="1790700"/>
                  </a:lnTo>
                  <a:lnTo>
                    <a:pt x="5324475" y="1700213"/>
                  </a:lnTo>
                  <a:lnTo>
                    <a:pt x="5367337" y="1685925"/>
                  </a:lnTo>
                  <a:lnTo>
                    <a:pt x="5419725" y="1738313"/>
                  </a:lnTo>
                  <a:lnTo>
                    <a:pt x="5424487" y="1838325"/>
                  </a:lnTo>
                  <a:lnTo>
                    <a:pt x="5453062" y="1952625"/>
                  </a:lnTo>
                  <a:lnTo>
                    <a:pt x="5481637" y="2000250"/>
                  </a:lnTo>
                  <a:lnTo>
                    <a:pt x="5410200" y="2085975"/>
                  </a:lnTo>
                  <a:lnTo>
                    <a:pt x="5429250" y="2157413"/>
                  </a:lnTo>
                  <a:lnTo>
                    <a:pt x="5467350" y="2214563"/>
                  </a:lnTo>
                  <a:lnTo>
                    <a:pt x="5476875" y="2290763"/>
                  </a:lnTo>
                  <a:lnTo>
                    <a:pt x="5567362" y="2271713"/>
                  </a:lnTo>
                  <a:lnTo>
                    <a:pt x="5605462" y="2166938"/>
                  </a:lnTo>
                  <a:lnTo>
                    <a:pt x="5638800" y="2133600"/>
                  </a:lnTo>
                  <a:lnTo>
                    <a:pt x="5638800" y="2033588"/>
                  </a:lnTo>
                  <a:lnTo>
                    <a:pt x="5705475" y="1919288"/>
                  </a:lnTo>
                  <a:lnTo>
                    <a:pt x="5724525" y="1757363"/>
                  </a:lnTo>
                  <a:lnTo>
                    <a:pt x="5743575" y="1619250"/>
                  </a:lnTo>
                  <a:lnTo>
                    <a:pt x="5567362" y="1295400"/>
                  </a:lnTo>
                  <a:lnTo>
                    <a:pt x="5262562" y="995363"/>
                  </a:lnTo>
                  <a:cubicBezTo>
                    <a:pt x="5264150" y="903288"/>
                    <a:pt x="5265737" y="811213"/>
                    <a:pt x="5267325" y="719138"/>
                  </a:cubicBezTo>
                  <a:lnTo>
                    <a:pt x="5129212" y="581025"/>
                  </a:lnTo>
                  <a:lnTo>
                    <a:pt x="5105400" y="433388"/>
                  </a:lnTo>
                  <a:lnTo>
                    <a:pt x="5176837" y="381000"/>
                  </a:lnTo>
                  <a:lnTo>
                    <a:pt x="5305425" y="204788"/>
                  </a:lnTo>
                  <a:lnTo>
                    <a:pt x="5395912" y="0"/>
                  </a:lnTo>
                </a:path>
              </a:pathLst>
            </a:custGeom>
            <a:noFill/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561" name="グループ化 560">
            <a:extLst>
              <a:ext uri="{FF2B5EF4-FFF2-40B4-BE49-F238E27FC236}">
                <a16:creationId xmlns:a16="http://schemas.microsoft.com/office/drawing/2014/main" id="{CEDE30D9-43C1-47AA-9A44-0E2A7CA98B89}"/>
              </a:ext>
            </a:extLst>
          </p:cNvPr>
          <p:cNvGrpSpPr/>
          <p:nvPr/>
        </p:nvGrpSpPr>
        <p:grpSpPr>
          <a:xfrm>
            <a:off x="6702671" y="4417427"/>
            <a:ext cx="2488434" cy="1687672"/>
            <a:chOff x="4457696" y="2443163"/>
            <a:chExt cx="4459098" cy="3024189"/>
          </a:xfrm>
        </p:grpSpPr>
        <p:sp>
          <p:nvSpPr>
            <p:cNvPr id="562" name="楕円 561">
              <a:extLst>
                <a:ext uri="{FF2B5EF4-FFF2-40B4-BE49-F238E27FC236}">
                  <a16:creationId xmlns:a16="http://schemas.microsoft.com/office/drawing/2014/main" id="{769E7B38-AE24-4C01-8D4F-308C3029BD6D}"/>
                </a:ext>
              </a:extLst>
            </p:cNvPr>
            <p:cNvSpPr/>
            <p:nvPr/>
          </p:nvSpPr>
          <p:spPr>
            <a:xfrm>
              <a:off x="7581896" y="2443163"/>
              <a:ext cx="1262871" cy="341710"/>
            </a:xfrm>
            <a:prstGeom prst="ellipse">
              <a:avLst/>
            </a:prstGeom>
            <a:solidFill>
              <a:srgbClr val="70AD47">
                <a:lumMod val="50000"/>
              </a:srgbClr>
            </a:solidFill>
            <a:ln w="12700" cap="flat" cmpd="sng" algn="ctr">
              <a:solidFill>
                <a:srgbClr val="0033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3" name="正方形/長方形 562">
              <a:extLst>
                <a:ext uri="{FF2B5EF4-FFF2-40B4-BE49-F238E27FC236}">
                  <a16:creationId xmlns:a16="http://schemas.microsoft.com/office/drawing/2014/main" id="{8DEFD172-29DF-4AE5-A8C7-70DF7D4F00C1}"/>
                </a:ext>
              </a:extLst>
            </p:cNvPr>
            <p:cNvSpPr/>
            <p:nvPr/>
          </p:nvSpPr>
          <p:spPr>
            <a:xfrm>
              <a:off x="4457696" y="2547938"/>
              <a:ext cx="4453143" cy="2919414"/>
            </a:xfrm>
            <a:prstGeom prst="rect">
              <a:avLst/>
            </a:prstGeom>
            <a:gradFill flip="none" rotWithShape="1">
              <a:gsLst>
                <a:gs pos="0">
                  <a:srgbClr val="5B9BD5">
                    <a:lumMod val="50000"/>
                  </a:srgbClr>
                </a:gs>
                <a:gs pos="100000">
                  <a:srgbClr val="5B9BD5">
                    <a:lumMod val="20000"/>
                    <a:lumOff val="80000"/>
                  </a:srgbClr>
                </a:gs>
                <a:gs pos="50000">
                  <a:srgbClr val="00B0F0"/>
                </a:gs>
              </a:gsLst>
              <a:lin ang="54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4" name="楕円 563">
              <a:extLst>
                <a:ext uri="{FF2B5EF4-FFF2-40B4-BE49-F238E27FC236}">
                  <a16:creationId xmlns:a16="http://schemas.microsoft.com/office/drawing/2014/main" id="{B884DDE3-75BE-43C1-9EB2-57912164290E}"/>
                </a:ext>
              </a:extLst>
            </p:cNvPr>
            <p:cNvSpPr/>
            <p:nvPr/>
          </p:nvSpPr>
          <p:spPr>
            <a:xfrm>
              <a:off x="6924673" y="2690820"/>
              <a:ext cx="1133478" cy="404801"/>
            </a:xfrm>
            <a:prstGeom prst="ellipse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5" name="台形 564">
              <a:extLst>
                <a:ext uri="{FF2B5EF4-FFF2-40B4-BE49-F238E27FC236}">
                  <a16:creationId xmlns:a16="http://schemas.microsoft.com/office/drawing/2014/main" id="{54552B6C-3E5C-4E34-A4EE-F366EB3B33B8}"/>
                </a:ext>
              </a:extLst>
            </p:cNvPr>
            <p:cNvSpPr/>
            <p:nvPr/>
          </p:nvSpPr>
          <p:spPr>
            <a:xfrm rot="10800000" flipV="1">
              <a:off x="6815137" y="2786071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6" name="台形 565">
              <a:extLst>
                <a:ext uri="{FF2B5EF4-FFF2-40B4-BE49-F238E27FC236}">
                  <a16:creationId xmlns:a16="http://schemas.microsoft.com/office/drawing/2014/main" id="{5861229D-91C6-4226-90D1-2F07932E6778}"/>
                </a:ext>
              </a:extLst>
            </p:cNvPr>
            <p:cNvSpPr/>
            <p:nvPr/>
          </p:nvSpPr>
          <p:spPr>
            <a:xfrm rot="10800000" flipV="1">
              <a:off x="6877049" y="2843221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7" name="台形 566">
              <a:extLst>
                <a:ext uri="{FF2B5EF4-FFF2-40B4-BE49-F238E27FC236}">
                  <a16:creationId xmlns:a16="http://schemas.microsoft.com/office/drawing/2014/main" id="{FA53FBAD-F608-46E6-9A66-B962516CB550}"/>
                </a:ext>
              </a:extLst>
            </p:cNvPr>
            <p:cNvSpPr/>
            <p:nvPr/>
          </p:nvSpPr>
          <p:spPr>
            <a:xfrm rot="10800000" flipV="1">
              <a:off x="6967536" y="291465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8" name="台形 567">
              <a:extLst>
                <a:ext uri="{FF2B5EF4-FFF2-40B4-BE49-F238E27FC236}">
                  <a16:creationId xmlns:a16="http://schemas.microsoft.com/office/drawing/2014/main" id="{718D696B-792C-439F-B463-B6AE86CDBCA0}"/>
                </a:ext>
              </a:extLst>
            </p:cNvPr>
            <p:cNvSpPr/>
            <p:nvPr/>
          </p:nvSpPr>
          <p:spPr>
            <a:xfrm rot="10800000" flipV="1">
              <a:off x="7077072" y="296703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9" name="台形 568">
              <a:extLst>
                <a:ext uri="{FF2B5EF4-FFF2-40B4-BE49-F238E27FC236}">
                  <a16:creationId xmlns:a16="http://schemas.microsoft.com/office/drawing/2014/main" id="{E21C0846-8E83-4F0A-9D3C-FBEB8F397181}"/>
                </a:ext>
              </a:extLst>
            </p:cNvPr>
            <p:cNvSpPr/>
            <p:nvPr/>
          </p:nvSpPr>
          <p:spPr>
            <a:xfrm rot="10800000" flipV="1">
              <a:off x="7181849" y="2876558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0" name="台形 569">
              <a:extLst>
                <a:ext uri="{FF2B5EF4-FFF2-40B4-BE49-F238E27FC236}">
                  <a16:creationId xmlns:a16="http://schemas.microsoft.com/office/drawing/2014/main" id="{B02515E5-2CDB-48E2-9A6A-36C2D4F094FD}"/>
                </a:ext>
              </a:extLst>
            </p:cNvPr>
            <p:cNvSpPr/>
            <p:nvPr/>
          </p:nvSpPr>
          <p:spPr>
            <a:xfrm rot="10800000" flipV="1">
              <a:off x="7296149" y="2924183"/>
              <a:ext cx="185738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1" name="台形 570">
              <a:extLst>
                <a:ext uri="{FF2B5EF4-FFF2-40B4-BE49-F238E27FC236}">
                  <a16:creationId xmlns:a16="http://schemas.microsoft.com/office/drawing/2014/main" id="{60E810EB-BF0F-4758-8233-87D19A83AC7C}"/>
                </a:ext>
              </a:extLst>
            </p:cNvPr>
            <p:cNvSpPr/>
            <p:nvPr/>
          </p:nvSpPr>
          <p:spPr>
            <a:xfrm rot="10800000" flipV="1">
              <a:off x="7362824" y="2933692"/>
              <a:ext cx="172257" cy="438156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2" name="台形 571">
              <a:extLst>
                <a:ext uri="{FF2B5EF4-FFF2-40B4-BE49-F238E27FC236}">
                  <a16:creationId xmlns:a16="http://schemas.microsoft.com/office/drawing/2014/main" id="{44E4D44C-DC20-43B0-BB1B-2E14FCEE0317}"/>
                </a:ext>
              </a:extLst>
            </p:cNvPr>
            <p:cNvSpPr/>
            <p:nvPr/>
          </p:nvSpPr>
          <p:spPr>
            <a:xfrm rot="10800000" flipV="1">
              <a:off x="7496173" y="2962276"/>
              <a:ext cx="172257" cy="552447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3" name="台形 572">
              <a:extLst>
                <a:ext uri="{FF2B5EF4-FFF2-40B4-BE49-F238E27FC236}">
                  <a16:creationId xmlns:a16="http://schemas.microsoft.com/office/drawing/2014/main" id="{1441AA44-3726-4DC1-BC61-FEDD26D11D02}"/>
                </a:ext>
              </a:extLst>
            </p:cNvPr>
            <p:cNvSpPr/>
            <p:nvPr/>
          </p:nvSpPr>
          <p:spPr>
            <a:xfrm rot="10800000" flipV="1">
              <a:off x="7572373" y="2967038"/>
              <a:ext cx="172257" cy="552447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4" name="台形 573">
              <a:extLst>
                <a:ext uri="{FF2B5EF4-FFF2-40B4-BE49-F238E27FC236}">
                  <a16:creationId xmlns:a16="http://schemas.microsoft.com/office/drawing/2014/main" id="{9FB00BEF-DDF6-4DF1-A620-A278D34B2480}"/>
                </a:ext>
              </a:extLst>
            </p:cNvPr>
            <p:cNvSpPr/>
            <p:nvPr/>
          </p:nvSpPr>
          <p:spPr>
            <a:xfrm rot="10800000" flipV="1">
              <a:off x="7029448" y="3100389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5" name="台形 574">
              <a:extLst>
                <a:ext uri="{FF2B5EF4-FFF2-40B4-BE49-F238E27FC236}">
                  <a16:creationId xmlns:a16="http://schemas.microsoft.com/office/drawing/2014/main" id="{4D8849D0-C16F-472D-86C7-DB73B816A10D}"/>
                </a:ext>
              </a:extLst>
            </p:cNvPr>
            <p:cNvSpPr/>
            <p:nvPr/>
          </p:nvSpPr>
          <p:spPr>
            <a:xfrm rot="10800000" flipV="1">
              <a:off x="7191373" y="3162302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6" name="台形 575">
              <a:extLst>
                <a:ext uri="{FF2B5EF4-FFF2-40B4-BE49-F238E27FC236}">
                  <a16:creationId xmlns:a16="http://schemas.microsoft.com/office/drawing/2014/main" id="{7EA318DE-530C-4BA3-9D91-0CB786326901}"/>
                </a:ext>
              </a:extLst>
            </p:cNvPr>
            <p:cNvSpPr/>
            <p:nvPr/>
          </p:nvSpPr>
          <p:spPr>
            <a:xfrm rot="10800000" flipV="1">
              <a:off x="7343773" y="3348040"/>
              <a:ext cx="352425" cy="442909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7" name="台形 576">
              <a:extLst>
                <a:ext uri="{FF2B5EF4-FFF2-40B4-BE49-F238E27FC236}">
                  <a16:creationId xmlns:a16="http://schemas.microsoft.com/office/drawing/2014/main" id="{D169CB1F-8B01-46C6-8D5B-6FF0754D70C7}"/>
                </a:ext>
              </a:extLst>
            </p:cNvPr>
            <p:cNvSpPr/>
            <p:nvPr/>
          </p:nvSpPr>
          <p:spPr>
            <a:xfrm rot="10800000" flipV="1">
              <a:off x="7706530" y="3019417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8" name="台形 577">
              <a:extLst>
                <a:ext uri="{FF2B5EF4-FFF2-40B4-BE49-F238E27FC236}">
                  <a16:creationId xmlns:a16="http://schemas.microsoft.com/office/drawing/2014/main" id="{F4E3391A-3400-4435-9C30-54CF2C5669D9}"/>
                </a:ext>
              </a:extLst>
            </p:cNvPr>
            <p:cNvSpPr/>
            <p:nvPr/>
          </p:nvSpPr>
          <p:spPr>
            <a:xfrm rot="10800000" flipV="1">
              <a:off x="7792255" y="2976554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9" name="台形 578">
              <a:extLst>
                <a:ext uri="{FF2B5EF4-FFF2-40B4-BE49-F238E27FC236}">
                  <a16:creationId xmlns:a16="http://schemas.microsoft.com/office/drawing/2014/main" id="{089B19D6-CD9A-41DB-B8FF-80432A11407C}"/>
                </a:ext>
              </a:extLst>
            </p:cNvPr>
            <p:cNvSpPr/>
            <p:nvPr/>
          </p:nvSpPr>
          <p:spPr>
            <a:xfrm rot="10800000" flipV="1">
              <a:off x="7901793" y="2933691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0" name="台形 579">
              <a:extLst>
                <a:ext uri="{FF2B5EF4-FFF2-40B4-BE49-F238E27FC236}">
                  <a16:creationId xmlns:a16="http://schemas.microsoft.com/office/drawing/2014/main" id="{9F630217-01A4-4A0B-B76A-457B149F1908}"/>
                </a:ext>
              </a:extLst>
            </p:cNvPr>
            <p:cNvSpPr/>
            <p:nvPr/>
          </p:nvSpPr>
          <p:spPr>
            <a:xfrm rot="10800000" flipV="1">
              <a:off x="7963705" y="2871779"/>
              <a:ext cx="123825" cy="204793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1" name="台形 580">
              <a:extLst>
                <a:ext uri="{FF2B5EF4-FFF2-40B4-BE49-F238E27FC236}">
                  <a16:creationId xmlns:a16="http://schemas.microsoft.com/office/drawing/2014/main" id="{6591D8DC-FEE6-46FD-82B7-9092504F619C}"/>
                </a:ext>
              </a:extLst>
            </p:cNvPr>
            <p:cNvSpPr/>
            <p:nvPr/>
          </p:nvSpPr>
          <p:spPr>
            <a:xfrm rot="10800000" flipV="1">
              <a:off x="8443911" y="2700346"/>
              <a:ext cx="447675" cy="31907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2" name="台形 581">
              <a:extLst>
                <a:ext uri="{FF2B5EF4-FFF2-40B4-BE49-F238E27FC236}">
                  <a16:creationId xmlns:a16="http://schemas.microsoft.com/office/drawing/2014/main" id="{1DB41412-E607-41B7-9770-858DE92C92B7}"/>
                </a:ext>
              </a:extLst>
            </p:cNvPr>
            <p:cNvSpPr/>
            <p:nvPr/>
          </p:nvSpPr>
          <p:spPr>
            <a:xfrm rot="10800000" flipV="1">
              <a:off x="8124824" y="2886067"/>
              <a:ext cx="177016" cy="123832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3" name="台形 582">
              <a:extLst>
                <a:ext uri="{FF2B5EF4-FFF2-40B4-BE49-F238E27FC236}">
                  <a16:creationId xmlns:a16="http://schemas.microsoft.com/office/drawing/2014/main" id="{2779708E-B887-4371-8415-39BE8333E6F3}"/>
                </a:ext>
              </a:extLst>
            </p:cNvPr>
            <p:cNvSpPr/>
            <p:nvPr/>
          </p:nvSpPr>
          <p:spPr>
            <a:xfrm rot="10800000" flipV="1">
              <a:off x="8220073" y="2814638"/>
              <a:ext cx="247651" cy="228598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4" name="台形 583">
              <a:extLst>
                <a:ext uri="{FF2B5EF4-FFF2-40B4-BE49-F238E27FC236}">
                  <a16:creationId xmlns:a16="http://schemas.microsoft.com/office/drawing/2014/main" id="{B1F578EC-D0FE-4DF1-B7E8-320FC553F685}"/>
                </a:ext>
              </a:extLst>
            </p:cNvPr>
            <p:cNvSpPr/>
            <p:nvPr/>
          </p:nvSpPr>
          <p:spPr>
            <a:xfrm rot="10800000" flipV="1">
              <a:off x="8348659" y="2814638"/>
              <a:ext cx="247651" cy="261917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5" name="台形 584">
              <a:extLst>
                <a:ext uri="{FF2B5EF4-FFF2-40B4-BE49-F238E27FC236}">
                  <a16:creationId xmlns:a16="http://schemas.microsoft.com/office/drawing/2014/main" id="{20F4F6F0-787E-4069-8F1E-F50A0DE6004E}"/>
                </a:ext>
              </a:extLst>
            </p:cNvPr>
            <p:cNvSpPr/>
            <p:nvPr/>
          </p:nvSpPr>
          <p:spPr>
            <a:xfrm rot="10800000" flipV="1">
              <a:off x="8639170" y="2843204"/>
              <a:ext cx="180977" cy="238113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6" name="台形 585">
              <a:extLst>
                <a:ext uri="{FF2B5EF4-FFF2-40B4-BE49-F238E27FC236}">
                  <a16:creationId xmlns:a16="http://schemas.microsoft.com/office/drawing/2014/main" id="{6B5348EC-C3C1-43A8-B4B4-BBB1D05D8676}"/>
                </a:ext>
              </a:extLst>
            </p:cNvPr>
            <p:cNvSpPr/>
            <p:nvPr/>
          </p:nvSpPr>
          <p:spPr>
            <a:xfrm rot="10800000" flipV="1">
              <a:off x="8720132" y="2671753"/>
              <a:ext cx="180977" cy="404801"/>
            </a:xfrm>
            <a:prstGeom prst="trapezoid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7" name="フリーフォーム: 図形 586">
              <a:extLst>
                <a:ext uri="{FF2B5EF4-FFF2-40B4-BE49-F238E27FC236}">
                  <a16:creationId xmlns:a16="http://schemas.microsoft.com/office/drawing/2014/main" id="{6E7BE2BF-47B8-43D1-A85C-AC8B384CF4DC}"/>
                </a:ext>
              </a:extLst>
            </p:cNvPr>
            <p:cNvSpPr/>
            <p:nvPr/>
          </p:nvSpPr>
          <p:spPr>
            <a:xfrm rot="10800000" flipV="1">
              <a:off x="6815137" y="2817023"/>
              <a:ext cx="1272393" cy="1004878"/>
            </a:xfrm>
            <a:custGeom>
              <a:avLst/>
              <a:gdLst>
                <a:gd name="connsiteX0" fmla="*/ 1225959 w 1272393"/>
                <a:gd name="connsiteY0" fmla="*/ 0 h 1004878"/>
                <a:gd name="connsiteX1" fmla="*/ 1133090 w 1272393"/>
                <a:gd name="connsiteY1" fmla="*/ 0 h 1004878"/>
                <a:gd name="connsiteX2" fmla="*/ 1124773 w 1272393"/>
                <a:gd name="connsiteY2" fmla="*/ 57150 h 1004878"/>
                <a:gd name="connsiteX3" fmla="*/ 1071178 w 1272393"/>
                <a:gd name="connsiteY3" fmla="*/ 57150 h 1004878"/>
                <a:gd name="connsiteX4" fmla="*/ 1060782 w 1272393"/>
                <a:gd name="connsiteY4" fmla="*/ 128587 h 1004878"/>
                <a:gd name="connsiteX5" fmla="*/ 980691 w 1272393"/>
                <a:gd name="connsiteY5" fmla="*/ 128587 h 1004878"/>
                <a:gd name="connsiteX6" fmla="*/ 968546 w 1272393"/>
                <a:gd name="connsiteY6" fmla="*/ 212041 h 1004878"/>
                <a:gd name="connsiteX7" fmla="*/ 964024 w 1272393"/>
                <a:gd name="connsiteY7" fmla="*/ 180967 h 1004878"/>
                <a:gd name="connsiteX8" fmla="*/ 872414 w 1272393"/>
                <a:gd name="connsiteY8" fmla="*/ 180967 h 1004878"/>
                <a:gd name="connsiteX9" fmla="*/ 859247 w 1272393"/>
                <a:gd name="connsiteY9" fmla="*/ 90487 h 1004878"/>
                <a:gd name="connsiteX10" fmla="*/ 766378 w 1272393"/>
                <a:gd name="connsiteY10" fmla="*/ 90487 h 1004878"/>
                <a:gd name="connsiteX11" fmla="*/ 752197 w 1272393"/>
                <a:gd name="connsiteY11" fmla="*/ 187932 h 1004878"/>
                <a:gd name="connsiteX12" fmla="*/ 744947 w 1272393"/>
                <a:gd name="connsiteY12" fmla="*/ 138112 h 1004878"/>
                <a:gd name="connsiteX13" fmla="*/ 652078 w 1272393"/>
                <a:gd name="connsiteY13" fmla="*/ 138112 h 1004878"/>
                <a:gd name="connsiteX14" fmla="*/ 650694 w 1272393"/>
                <a:gd name="connsiteY14" fmla="*/ 147621 h 1004878"/>
                <a:gd name="connsiteX15" fmla="*/ 582263 w 1272393"/>
                <a:gd name="connsiteY15" fmla="*/ 147621 h 1004878"/>
                <a:gd name="connsiteX16" fmla="*/ 569848 w 1272393"/>
                <a:gd name="connsiteY16" fmla="*/ 330084 h 1004878"/>
                <a:gd name="connsiteX17" fmla="*/ 561543 w 1272393"/>
                <a:gd name="connsiteY17" fmla="*/ 176205 h 1004878"/>
                <a:gd name="connsiteX18" fmla="*/ 448914 w 1272393"/>
                <a:gd name="connsiteY18" fmla="*/ 176205 h 1004878"/>
                <a:gd name="connsiteX19" fmla="*/ 448657 w 1272393"/>
                <a:gd name="connsiteY19" fmla="*/ 180967 h 1004878"/>
                <a:gd name="connsiteX20" fmla="*/ 372714 w 1272393"/>
                <a:gd name="connsiteY20" fmla="*/ 180967 h 1004878"/>
                <a:gd name="connsiteX21" fmla="*/ 366377 w 1272393"/>
                <a:gd name="connsiteY21" fmla="*/ 298403 h 1004878"/>
                <a:gd name="connsiteX22" fmla="*/ 359568 w 1272393"/>
                <a:gd name="connsiteY22" fmla="*/ 233346 h 1004878"/>
                <a:gd name="connsiteX23" fmla="*/ 278607 w 1272393"/>
                <a:gd name="connsiteY23" fmla="*/ 233346 h 1004878"/>
                <a:gd name="connsiteX24" fmla="*/ 278468 w 1272393"/>
                <a:gd name="connsiteY24" fmla="*/ 234676 h 1004878"/>
                <a:gd name="connsiteX25" fmla="*/ 273843 w 1272393"/>
                <a:gd name="connsiteY25" fmla="*/ 190483 h 1004878"/>
                <a:gd name="connsiteX26" fmla="*/ 192882 w 1272393"/>
                <a:gd name="connsiteY26" fmla="*/ 190483 h 1004878"/>
                <a:gd name="connsiteX27" fmla="*/ 180837 w 1272393"/>
                <a:gd name="connsiteY27" fmla="*/ 305585 h 1004878"/>
                <a:gd name="connsiteX28" fmla="*/ 164305 w 1272393"/>
                <a:gd name="connsiteY28" fmla="*/ 147620 h 1004878"/>
                <a:gd name="connsiteX29" fmla="*/ 108872 w 1272393"/>
                <a:gd name="connsiteY29" fmla="*/ 147620 h 1004878"/>
                <a:gd name="connsiteX30" fmla="*/ 102393 w 1272393"/>
                <a:gd name="connsiteY30" fmla="*/ 85708 h 1004878"/>
                <a:gd name="connsiteX31" fmla="*/ 21432 w 1272393"/>
                <a:gd name="connsiteY31" fmla="*/ 85708 h 1004878"/>
                <a:gd name="connsiteX32" fmla="*/ 0 w 1272393"/>
                <a:gd name="connsiteY32" fmla="*/ 290501 h 1004878"/>
                <a:gd name="connsiteX33" fmla="*/ 68391 w 1272393"/>
                <a:gd name="connsiteY33" fmla="*/ 290501 h 1004878"/>
                <a:gd name="connsiteX34" fmla="*/ 61912 w 1272393"/>
                <a:gd name="connsiteY34" fmla="*/ 352413 h 1004878"/>
                <a:gd name="connsiteX35" fmla="*/ 175936 w 1272393"/>
                <a:gd name="connsiteY35" fmla="*/ 352413 h 1004878"/>
                <a:gd name="connsiteX36" fmla="*/ 171450 w 1272393"/>
                <a:gd name="connsiteY36" fmla="*/ 395276 h 1004878"/>
                <a:gd name="connsiteX37" fmla="*/ 261661 w 1272393"/>
                <a:gd name="connsiteY37" fmla="*/ 395276 h 1004878"/>
                <a:gd name="connsiteX38" fmla="*/ 257175 w 1272393"/>
                <a:gd name="connsiteY38" fmla="*/ 438139 h 1004878"/>
                <a:gd name="connsiteX39" fmla="*/ 358835 w 1272393"/>
                <a:gd name="connsiteY39" fmla="*/ 438139 h 1004878"/>
                <a:gd name="connsiteX40" fmla="*/ 342900 w 1272393"/>
                <a:gd name="connsiteY40" fmla="*/ 733414 h 1004878"/>
                <a:gd name="connsiteX41" fmla="*/ 428719 w 1272393"/>
                <a:gd name="connsiteY41" fmla="*/ 733414 h 1004878"/>
                <a:gd name="connsiteX42" fmla="*/ 391332 w 1272393"/>
                <a:gd name="connsiteY42" fmla="*/ 1004878 h 1004878"/>
                <a:gd name="connsiteX43" fmla="*/ 743757 w 1272393"/>
                <a:gd name="connsiteY43" fmla="*/ 1004878 h 1004878"/>
                <a:gd name="connsiteX44" fmla="*/ 718177 w 1272393"/>
                <a:gd name="connsiteY44" fmla="*/ 819140 h 1004878"/>
                <a:gd name="connsiteX45" fmla="*/ 896157 w 1272393"/>
                <a:gd name="connsiteY45" fmla="*/ 819140 h 1004878"/>
                <a:gd name="connsiteX46" fmla="*/ 887630 w 1272393"/>
                <a:gd name="connsiteY46" fmla="*/ 757227 h 1004878"/>
                <a:gd name="connsiteX47" fmla="*/ 1058082 w 1272393"/>
                <a:gd name="connsiteY47" fmla="*/ 757227 h 1004878"/>
                <a:gd name="connsiteX48" fmla="*/ 1015449 w 1272393"/>
                <a:gd name="connsiteY48" fmla="*/ 447665 h 1004878"/>
                <a:gd name="connsiteX49" fmla="*/ 1119994 w 1272393"/>
                <a:gd name="connsiteY49" fmla="*/ 447665 h 1004878"/>
                <a:gd name="connsiteX50" fmla="*/ 1109598 w 1272393"/>
                <a:gd name="connsiteY50" fmla="*/ 376228 h 1004878"/>
                <a:gd name="connsiteX51" fmla="*/ 1210481 w 1272393"/>
                <a:gd name="connsiteY51" fmla="*/ 376228 h 1004878"/>
                <a:gd name="connsiteX52" fmla="*/ 1202164 w 1272393"/>
                <a:gd name="connsiteY52" fmla="*/ 319078 h 1004878"/>
                <a:gd name="connsiteX53" fmla="*/ 1272393 w 1272393"/>
                <a:gd name="connsiteY53" fmla="*/ 319078 h 10048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272393" h="1004878">
                  <a:moveTo>
                    <a:pt x="1225959" y="0"/>
                  </a:moveTo>
                  <a:lnTo>
                    <a:pt x="1133090" y="0"/>
                  </a:lnTo>
                  <a:lnTo>
                    <a:pt x="1124773" y="57150"/>
                  </a:lnTo>
                  <a:lnTo>
                    <a:pt x="1071178" y="57150"/>
                  </a:lnTo>
                  <a:lnTo>
                    <a:pt x="1060782" y="128587"/>
                  </a:lnTo>
                  <a:lnTo>
                    <a:pt x="980691" y="128587"/>
                  </a:lnTo>
                  <a:lnTo>
                    <a:pt x="968546" y="212041"/>
                  </a:lnTo>
                  <a:lnTo>
                    <a:pt x="964024" y="180967"/>
                  </a:lnTo>
                  <a:lnTo>
                    <a:pt x="872414" y="180967"/>
                  </a:lnTo>
                  <a:lnTo>
                    <a:pt x="859247" y="90487"/>
                  </a:lnTo>
                  <a:lnTo>
                    <a:pt x="766378" y="90487"/>
                  </a:lnTo>
                  <a:lnTo>
                    <a:pt x="752197" y="187932"/>
                  </a:lnTo>
                  <a:lnTo>
                    <a:pt x="744947" y="138112"/>
                  </a:lnTo>
                  <a:lnTo>
                    <a:pt x="652078" y="138112"/>
                  </a:lnTo>
                  <a:lnTo>
                    <a:pt x="650694" y="147621"/>
                  </a:lnTo>
                  <a:lnTo>
                    <a:pt x="582263" y="147621"/>
                  </a:lnTo>
                  <a:lnTo>
                    <a:pt x="569848" y="330084"/>
                  </a:lnTo>
                  <a:lnTo>
                    <a:pt x="561543" y="176205"/>
                  </a:lnTo>
                  <a:lnTo>
                    <a:pt x="448914" y="176205"/>
                  </a:lnTo>
                  <a:lnTo>
                    <a:pt x="448657" y="180967"/>
                  </a:lnTo>
                  <a:lnTo>
                    <a:pt x="372714" y="180967"/>
                  </a:lnTo>
                  <a:lnTo>
                    <a:pt x="366377" y="298403"/>
                  </a:lnTo>
                  <a:lnTo>
                    <a:pt x="359568" y="233346"/>
                  </a:lnTo>
                  <a:lnTo>
                    <a:pt x="278607" y="233346"/>
                  </a:lnTo>
                  <a:lnTo>
                    <a:pt x="278468" y="234676"/>
                  </a:lnTo>
                  <a:lnTo>
                    <a:pt x="273843" y="190483"/>
                  </a:lnTo>
                  <a:lnTo>
                    <a:pt x="192882" y="190483"/>
                  </a:lnTo>
                  <a:lnTo>
                    <a:pt x="180837" y="305585"/>
                  </a:lnTo>
                  <a:lnTo>
                    <a:pt x="164305" y="147620"/>
                  </a:lnTo>
                  <a:lnTo>
                    <a:pt x="108872" y="147620"/>
                  </a:lnTo>
                  <a:lnTo>
                    <a:pt x="102393" y="85708"/>
                  </a:lnTo>
                  <a:lnTo>
                    <a:pt x="21432" y="85708"/>
                  </a:lnTo>
                  <a:lnTo>
                    <a:pt x="0" y="290501"/>
                  </a:lnTo>
                  <a:lnTo>
                    <a:pt x="68391" y="290501"/>
                  </a:lnTo>
                  <a:lnTo>
                    <a:pt x="61912" y="352413"/>
                  </a:lnTo>
                  <a:lnTo>
                    <a:pt x="175936" y="352413"/>
                  </a:lnTo>
                  <a:lnTo>
                    <a:pt x="171450" y="395276"/>
                  </a:lnTo>
                  <a:lnTo>
                    <a:pt x="261661" y="395276"/>
                  </a:lnTo>
                  <a:lnTo>
                    <a:pt x="257175" y="438139"/>
                  </a:lnTo>
                  <a:lnTo>
                    <a:pt x="358835" y="438139"/>
                  </a:lnTo>
                  <a:lnTo>
                    <a:pt x="342900" y="733414"/>
                  </a:lnTo>
                  <a:lnTo>
                    <a:pt x="428719" y="733414"/>
                  </a:lnTo>
                  <a:lnTo>
                    <a:pt x="391332" y="1004878"/>
                  </a:lnTo>
                  <a:lnTo>
                    <a:pt x="743757" y="1004878"/>
                  </a:lnTo>
                  <a:lnTo>
                    <a:pt x="718177" y="819140"/>
                  </a:lnTo>
                  <a:lnTo>
                    <a:pt x="896157" y="819140"/>
                  </a:lnTo>
                  <a:lnTo>
                    <a:pt x="887630" y="757227"/>
                  </a:lnTo>
                  <a:lnTo>
                    <a:pt x="1058082" y="757227"/>
                  </a:lnTo>
                  <a:lnTo>
                    <a:pt x="1015449" y="447665"/>
                  </a:lnTo>
                  <a:lnTo>
                    <a:pt x="1119994" y="447665"/>
                  </a:lnTo>
                  <a:lnTo>
                    <a:pt x="1109598" y="376228"/>
                  </a:lnTo>
                  <a:lnTo>
                    <a:pt x="1210481" y="376228"/>
                  </a:lnTo>
                  <a:lnTo>
                    <a:pt x="1202164" y="319078"/>
                  </a:lnTo>
                  <a:lnTo>
                    <a:pt x="1272393" y="319078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8" name="フリーフォーム: 図形 587">
              <a:extLst>
                <a:ext uri="{FF2B5EF4-FFF2-40B4-BE49-F238E27FC236}">
                  <a16:creationId xmlns:a16="http://schemas.microsoft.com/office/drawing/2014/main" id="{4DCBE0A0-D3F7-447E-A1AD-1C2418052D01}"/>
                </a:ext>
              </a:extLst>
            </p:cNvPr>
            <p:cNvSpPr/>
            <p:nvPr/>
          </p:nvSpPr>
          <p:spPr>
            <a:xfrm rot="10800000" flipV="1">
              <a:off x="8124824" y="2697162"/>
              <a:ext cx="776285" cy="409564"/>
            </a:xfrm>
            <a:custGeom>
              <a:avLst/>
              <a:gdLst>
                <a:gd name="connsiteX0" fmla="*/ 135733 w 776285"/>
                <a:gd name="connsiteY0" fmla="*/ 0 h 409564"/>
                <a:gd name="connsiteX1" fmla="*/ 45244 w 776285"/>
                <a:gd name="connsiteY1" fmla="*/ 0 h 409564"/>
                <a:gd name="connsiteX2" fmla="*/ 0 w 776285"/>
                <a:gd name="connsiteY2" fmla="*/ 404801 h 409564"/>
                <a:gd name="connsiteX3" fmla="*/ 81867 w 776285"/>
                <a:gd name="connsiteY3" fmla="*/ 404801 h 409564"/>
                <a:gd name="connsiteX4" fmla="*/ 80962 w 776285"/>
                <a:gd name="connsiteY4" fmla="*/ 409564 h 409564"/>
                <a:gd name="connsiteX5" fmla="*/ 261939 w 776285"/>
                <a:gd name="connsiteY5" fmla="*/ 409564 h 409564"/>
                <a:gd name="connsiteX6" fmla="*/ 250179 w 776285"/>
                <a:gd name="connsiteY6" fmla="*/ 347671 h 409564"/>
                <a:gd name="connsiteX7" fmla="*/ 318304 w 776285"/>
                <a:gd name="connsiteY7" fmla="*/ 347671 h 409564"/>
                <a:gd name="connsiteX8" fmla="*/ 304799 w 776285"/>
                <a:gd name="connsiteY8" fmla="*/ 404802 h 409564"/>
                <a:gd name="connsiteX9" fmla="*/ 552450 w 776285"/>
                <a:gd name="connsiteY9" fmla="*/ 404802 h 409564"/>
                <a:gd name="connsiteX10" fmla="*/ 544574 w 776285"/>
                <a:gd name="connsiteY10" fmla="*/ 371483 h 409564"/>
                <a:gd name="connsiteX11" fmla="*/ 681036 w 776285"/>
                <a:gd name="connsiteY11" fmla="*/ 371483 h 409564"/>
                <a:gd name="connsiteX12" fmla="*/ 672702 w 776285"/>
                <a:gd name="connsiteY12" fmla="*/ 338146 h 409564"/>
                <a:gd name="connsiteX13" fmla="*/ 776285 w 776285"/>
                <a:gd name="connsiteY13" fmla="*/ 338146 h 409564"/>
                <a:gd name="connsiteX14" fmla="*/ 745327 w 776285"/>
                <a:gd name="connsiteY14" fmla="*/ 214314 h 409564"/>
                <a:gd name="connsiteX15" fmla="*/ 641744 w 776285"/>
                <a:gd name="connsiteY15" fmla="*/ 214314 h 409564"/>
                <a:gd name="connsiteX16" fmla="*/ 623887 w 776285"/>
                <a:gd name="connsiteY16" fmla="*/ 142885 h 409564"/>
                <a:gd name="connsiteX17" fmla="*/ 490537 w 776285"/>
                <a:gd name="connsiteY17" fmla="*/ 142885 h 409564"/>
                <a:gd name="connsiteX18" fmla="*/ 490535 w 776285"/>
                <a:gd name="connsiteY18" fmla="*/ 142885 h 409564"/>
                <a:gd name="connsiteX19" fmla="*/ 406002 w 776285"/>
                <a:gd name="connsiteY19" fmla="*/ 142885 h 409564"/>
                <a:gd name="connsiteX20" fmla="*/ 377429 w 776285"/>
                <a:gd name="connsiteY20" fmla="*/ 28593 h 409564"/>
                <a:gd name="connsiteX21" fmla="*/ 138929 w 776285"/>
                <a:gd name="connsiteY21" fmla="*/ 28593 h 409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776285" h="409564">
                  <a:moveTo>
                    <a:pt x="135733" y="0"/>
                  </a:moveTo>
                  <a:lnTo>
                    <a:pt x="45244" y="0"/>
                  </a:lnTo>
                  <a:lnTo>
                    <a:pt x="0" y="404801"/>
                  </a:lnTo>
                  <a:lnTo>
                    <a:pt x="81867" y="404801"/>
                  </a:lnTo>
                  <a:lnTo>
                    <a:pt x="80962" y="409564"/>
                  </a:lnTo>
                  <a:lnTo>
                    <a:pt x="261939" y="409564"/>
                  </a:lnTo>
                  <a:lnTo>
                    <a:pt x="250179" y="347671"/>
                  </a:lnTo>
                  <a:lnTo>
                    <a:pt x="318304" y="347671"/>
                  </a:lnTo>
                  <a:lnTo>
                    <a:pt x="304799" y="404802"/>
                  </a:lnTo>
                  <a:lnTo>
                    <a:pt x="552450" y="404802"/>
                  </a:lnTo>
                  <a:lnTo>
                    <a:pt x="544574" y="371483"/>
                  </a:lnTo>
                  <a:lnTo>
                    <a:pt x="681036" y="371483"/>
                  </a:lnTo>
                  <a:lnTo>
                    <a:pt x="672702" y="338146"/>
                  </a:lnTo>
                  <a:lnTo>
                    <a:pt x="776285" y="338146"/>
                  </a:lnTo>
                  <a:lnTo>
                    <a:pt x="745327" y="214314"/>
                  </a:lnTo>
                  <a:lnTo>
                    <a:pt x="641744" y="214314"/>
                  </a:lnTo>
                  <a:lnTo>
                    <a:pt x="623887" y="142885"/>
                  </a:lnTo>
                  <a:lnTo>
                    <a:pt x="490537" y="142885"/>
                  </a:lnTo>
                  <a:lnTo>
                    <a:pt x="490535" y="142885"/>
                  </a:lnTo>
                  <a:lnTo>
                    <a:pt x="406002" y="142885"/>
                  </a:lnTo>
                  <a:lnTo>
                    <a:pt x="377429" y="28593"/>
                  </a:lnTo>
                  <a:lnTo>
                    <a:pt x="138929" y="28593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E9ED8F58-8A3A-4E51-ADC4-29E317172AB1}"/>
                </a:ext>
              </a:extLst>
            </p:cNvPr>
            <p:cNvSpPr/>
            <p:nvPr/>
          </p:nvSpPr>
          <p:spPr>
            <a:xfrm>
              <a:off x="7693137" y="2990857"/>
              <a:ext cx="1208692" cy="476224"/>
            </a:xfrm>
            <a:custGeom>
              <a:avLst/>
              <a:gdLst>
                <a:gd name="connsiteX0" fmla="*/ 679358 w 1208692"/>
                <a:gd name="connsiteY0" fmla="*/ 0 h 476224"/>
                <a:gd name="connsiteX1" fmla="*/ 1159737 w 1208692"/>
                <a:gd name="connsiteY1" fmla="*/ 69741 h 476224"/>
                <a:gd name="connsiteX2" fmla="*/ 1208692 w 1208692"/>
                <a:gd name="connsiteY2" fmla="*/ 90538 h 476224"/>
                <a:gd name="connsiteX3" fmla="*/ 1208692 w 1208692"/>
                <a:gd name="connsiteY3" fmla="*/ 385686 h 476224"/>
                <a:gd name="connsiteX4" fmla="*/ 1159737 w 1208692"/>
                <a:gd name="connsiteY4" fmla="*/ 406483 h 476224"/>
                <a:gd name="connsiteX5" fmla="*/ 679358 w 1208692"/>
                <a:gd name="connsiteY5" fmla="*/ 476224 h 476224"/>
                <a:gd name="connsiteX6" fmla="*/ 0 w 1208692"/>
                <a:gd name="connsiteY6" fmla="*/ 238112 h 476224"/>
                <a:gd name="connsiteX7" fmla="*/ 679358 w 1208692"/>
                <a:gd name="connsiteY7" fmla="*/ 0 h 4762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208692" h="476224">
                  <a:moveTo>
                    <a:pt x="679358" y="0"/>
                  </a:moveTo>
                  <a:cubicBezTo>
                    <a:pt x="866958" y="0"/>
                    <a:pt x="1036797" y="26652"/>
                    <a:pt x="1159737" y="69741"/>
                  </a:cubicBezTo>
                  <a:lnTo>
                    <a:pt x="1208692" y="90538"/>
                  </a:lnTo>
                  <a:lnTo>
                    <a:pt x="1208692" y="385686"/>
                  </a:lnTo>
                  <a:lnTo>
                    <a:pt x="1159737" y="406483"/>
                  </a:lnTo>
                  <a:cubicBezTo>
                    <a:pt x="1036797" y="449573"/>
                    <a:pt x="866958" y="476224"/>
                    <a:pt x="679358" y="476224"/>
                  </a:cubicBezTo>
                  <a:cubicBezTo>
                    <a:pt x="304159" y="476224"/>
                    <a:pt x="0" y="369618"/>
                    <a:pt x="0" y="238112"/>
                  </a:cubicBezTo>
                  <a:cubicBezTo>
                    <a:pt x="0" y="106606"/>
                    <a:pt x="304159" y="0"/>
                    <a:pt x="679358" y="0"/>
                  </a:cubicBezTo>
                  <a:close/>
                </a:path>
              </a:pathLst>
            </a:cu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79020AB8-FAC5-4099-ADC5-257BBCA4BDAA}"/>
                </a:ext>
              </a:extLst>
            </p:cNvPr>
            <p:cNvGrpSpPr/>
            <p:nvPr/>
          </p:nvGrpSpPr>
          <p:grpSpPr>
            <a:xfrm>
              <a:off x="7605709" y="3207542"/>
              <a:ext cx="1303943" cy="988221"/>
              <a:chOff x="7605709" y="3207542"/>
              <a:chExt cx="1303943" cy="988221"/>
            </a:xfrm>
          </p:grpSpPr>
          <p:sp>
            <p:nvSpPr>
              <p:cNvPr id="638" name="台形 637">
                <a:extLst>
                  <a:ext uri="{FF2B5EF4-FFF2-40B4-BE49-F238E27FC236}">
                    <a16:creationId xmlns:a16="http://schemas.microsoft.com/office/drawing/2014/main" id="{D112BA47-7758-4405-8A7C-61B14FA00F8C}"/>
                  </a:ext>
                </a:extLst>
              </p:cNvPr>
              <p:cNvSpPr/>
              <p:nvPr/>
            </p:nvSpPr>
            <p:spPr>
              <a:xfrm rot="10800000" flipV="1">
                <a:off x="7605709" y="3207542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9" name="台形 638">
                <a:extLst>
                  <a:ext uri="{FF2B5EF4-FFF2-40B4-BE49-F238E27FC236}">
                    <a16:creationId xmlns:a16="http://schemas.microsoft.com/office/drawing/2014/main" id="{2FA3CF18-A9D6-41A4-80E4-51E5BA737F54}"/>
                  </a:ext>
                </a:extLst>
              </p:cNvPr>
              <p:cNvSpPr/>
              <p:nvPr/>
            </p:nvSpPr>
            <p:spPr>
              <a:xfrm rot="10800000" flipV="1">
                <a:off x="7939084" y="3236117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0" name="台形 639">
                <a:extLst>
                  <a:ext uri="{FF2B5EF4-FFF2-40B4-BE49-F238E27FC236}">
                    <a16:creationId xmlns:a16="http://schemas.microsoft.com/office/drawing/2014/main" id="{20BB269F-6B4A-4B92-BD47-ABA9446DF563}"/>
                  </a:ext>
                </a:extLst>
              </p:cNvPr>
              <p:cNvSpPr/>
              <p:nvPr/>
            </p:nvSpPr>
            <p:spPr>
              <a:xfrm rot="10800000" flipV="1">
                <a:off x="8243884" y="3326605"/>
                <a:ext cx="466724" cy="826295"/>
              </a:xfrm>
              <a:prstGeom prst="trapezoid">
                <a:avLst>
                  <a:gd name="adj" fmla="val 17308"/>
                </a:avLst>
              </a:pr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B5050E2E-1DC2-4AA8-ACB0-876C81092424}"/>
                  </a:ext>
                </a:extLst>
              </p:cNvPr>
              <p:cNvSpPr/>
              <p:nvPr/>
            </p:nvSpPr>
            <p:spPr>
              <a:xfrm rot="10800000" flipV="1">
                <a:off x="8529634" y="3369468"/>
                <a:ext cx="380018" cy="826295"/>
              </a:xfrm>
              <a:custGeom>
                <a:avLst/>
                <a:gdLst>
                  <a:gd name="connsiteX0" fmla="*/ 299237 w 380018"/>
                  <a:gd name="connsiteY0" fmla="*/ 0 h 826295"/>
                  <a:gd name="connsiteX1" fmla="*/ 0 w 380018"/>
                  <a:gd name="connsiteY1" fmla="*/ 0 h 826295"/>
                  <a:gd name="connsiteX2" fmla="*/ 0 w 380018"/>
                  <a:gd name="connsiteY2" fmla="*/ 826295 h 826295"/>
                  <a:gd name="connsiteX3" fmla="*/ 380018 w 380018"/>
                  <a:gd name="connsiteY3" fmla="*/ 826295 h 826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0018" h="826295">
                    <a:moveTo>
                      <a:pt x="299237" y="0"/>
                    </a:moveTo>
                    <a:lnTo>
                      <a:pt x="0" y="0"/>
                    </a:lnTo>
                    <a:lnTo>
                      <a:pt x="0" y="826295"/>
                    </a:lnTo>
                    <a:lnTo>
                      <a:pt x="380018" y="826295"/>
                    </a:lnTo>
                    <a:close/>
                  </a:path>
                </a:pathLst>
              </a:custGeom>
              <a:pattFill prst="lgConfetti">
                <a:fgClr>
                  <a:srgbClr val="FFC000">
                    <a:lumMod val="5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2700" cap="flat" cmpd="sng" algn="ctr">
                <a:solidFill>
                  <a:srgbClr val="FFC000">
                    <a:lumMod val="50000"/>
                  </a:srgb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438C9A71-CCC7-4C3C-815D-0209C55E3E6A}"/>
                </a:ext>
              </a:extLst>
            </p:cNvPr>
            <p:cNvSpPr/>
            <p:nvPr/>
          </p:nvSpPr>
          <p:spPr>
            <a:xfrm>
              <a:off x="6626248" y="3357556"/>
              <a:ext cx="1593825" cy="1108757"/>
            </a:xfrm>
            <a:custGeom>
              <a:avLst/>
              <a:gdLst>
                <a:gd name="connsiteX0" fmla="*/ 15852 w 1230373"/>
                <a:gd name="connsiteY0" fmla="*/ 35064 h 1085077"/>
                <a:gd name="connsiteX1" fmla="*/ 187302 w 1230373"/>
                <a:gd name="connsiteY1" fmla="*/ 3314 h 1085077"/>
                <a:gd name="connsiteX2" fmla="*/ 250802 w 1230373"/>
                <a:gd name="connsiteY2" fmla="*/ 98564 h 1085077"/>
                <a:gd name="connsiteX3" fmla="*/ 327002 w 1230373"/>
                <a:gd name="connsiteY3" fmla="*/ 117614 h 1085077"/>
                <a:gd name="connsiteX4" fmla="*/ 415902 w 1230373"/>
                <a:gd name="connsiteY4" fmla="*/ 193814 h 1085077"/>
                <a:gd name="connsiteX5" fmla="*/ 511152 w 1230373"/>
                <a:gd name="connsiteY5" fmla="*/ 181114 h 1085077"/>
                <a:gd name="connsiteX6" fmla="*/ 574652 w 1230373"/>
                <a:gd name="connsiteY6" fmla="*/ 301764 h 1085077"/>
                <a:gd name="connsiteX7" fmla="*/ 644502 w 1230373"/>
                <a:gd name="connsiteY7" fmla="*/ 352564 h 1085077"/>
                <a:gd name="connsiteX8" fmla="*/ 714352 w 1230373"/>
                <a:gd name="connsiteY8" fmla="*/ 524014 h 1085077"/>
                <a:gd name="connsiteX9" fmla="*/ 815952 w 1230373"/>
                <a:gd name="connsiteY9" fmla="*/ 543064 h 1085077"/>
                <a:gd name="connsiteX10" fmla="*/ 879452 w 1230373"/>
                <a:gd name="connsiteY10" fmla="*/ 606564 h 1085077"/>
                <a:gd name="connsiteX11" fmla="*/ 1038202 w 1230373"/>
                <a:gd name="connsiteY11" fmla="*/ 568464 h 1085077"/>
                <a:gd name="connsiteX12" fmla="*/ 1139802 w 1230373"/>
                <a:gd name="connsiteY12" fmla="*/ 638314 h 1085077"/>
                <a:gd name="connsiteX13" fmla="*/ 1228702 w 1230373"/>
                <a:gd name="connsiteY13" fmla="*/ 651014 h 1085077"/>
                <a:gd name="connsiteX14" fmla="*/ 1190602 w 1230373"/>
                <a:gd name="connsiteY14" fmla="*/ 701814 h 1085077"/>
                <a:gd name="connsiteX15" fmla="*/ 1101702 w 1230373"/>
                <a:gd name="connsiteY15" fmla="*/ 733564 h 1085077"/>
                <a:gd name="connsiteX16" fmla="*/ 1133452 w 1230373"/>
                <a:gd name="connsiteY16" fmla="*/ 866914 h 1085077"/>
                <a:gd name="connsiteX17" fmla="*/ 1095352 w 1230373"/>
                <a:gd name="connsiteY17" fmla="*/ 905014 h 1085077"/>
                <a:gd name="connsiteX18" fmla="*/ 1139802 w 1230373"/>
                <a:gd name="connsiteY18" fmla="*/ 968514 h 1085077"/>
                <a:gd name="connsiteX19" fmla="*/ 1095352 w 1230373"/>
                <a:gd name="connsiteY19" fmla="*/ 1006614 h 1085077"/>
                <a:gd name="connsiteX20" fmla="*/ 955652 w 1230373"/>
                <a:gd name="connsiteY20" fmla="*/ 987564 h 1085077"/>
                <a:gd name="connsiteX21" fmla="*/ 803252 w 1230373"/>
                <a:gd name="connsiteY21" fmla="*/ 1038364 h 1085077"/>
                <a:gd name="connsiteX22" fmla="*/ 638152 w 1230373"/>
                <a:gd name="connsiteY22" fmla="*/ 1051064 h 1085077"/>
                <a:gd name="connsiteX23" fmla="*/ 409552 w 1230373"/>
                <a:gd name="connsiteY23" fmla="*/ 1063764 h 1085077"/>
                <a:gd name="connsiteX24" fmla="*/ 320652 w 1230373"/>
                <a:gd name="connsiteY24" fmla="*/ 1082814 h 1085077"/>
                <a:gd name="connsiteX25" fmla="*/ 219052 w 1230373"/>
                <a:gd name="connsiteY25" fmla="*/ 1006614 h 1085077"/>
                <a:gd name="connsiteX26" fmla="*/ 142852 w 1230373"/>
                <a:gd name="connsiteY26" fmla="*/ 943114 h 1085077"/>
                <a:gd name="connsiteX27" fmla="*/ 104752 w 1230373"/>
                <a:gd name="connsiteY27" fmla="*/ 860564 h 1085077"/>
                <a:gd name="connsiteX28" fmla="*/ 104752 w 1230373"/>
                <a:gd name="connsiteY28" fmla="*/ 765314 h 1085077"/>
                <a:gd name="connsiteX29" fmla="*/ 53952 w 1230373"/>
                <a:gd name="connsiteY29" fmla="*/ 689114 h 1085077"/>
                <a:gd name="connsiteX30" fmla="*/ 130152 w 1230373"/>
                <a:gd name="connsiteY30" fmla="*/ 568464 h 1085077"/>
                <a:gd name="connsiteX31" fmla="*/ 34902 w 1230373"/>
                <a:gd name="connsiteY31" fmla="*/ 447814 h 1085077"/>
                <a:gd name="connsiteX32" fmla="*/ 66652 w 1230373"/>
                <a:gd name="connsiteY32" fmla="*/ 397014 h 1085077"/>
                <a:gd name="connsiteX33" fmla="*/ 98402 w 1230373"/>
                <a:gd name="connsiteY33" fmla="*/ 352564 h 1085077"/>
                <a:gd name="connsiteX34" fmla="*/ 3152 w 1230373"/>
                <a:gd name="connsiteY34" fmla="*/ 238264 h 1085077"/>
                <a:gd name="connsiteX35" fmla="*/ 22202 w 1230373"/>
                <a:gd name="connsiteY35" fmla="*/ 162064 h 1085077"/>
                <a:gd name="connsiteX36" fmla="*/ 15852 w 1230373"/>
                <a:gd name="connsiteY36" fmla="*/ 35064 h 108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30373" h="1085077">
                  <a:moveTo>
                    <a:pt x="15852" y="35064"/>
                  </a:moveTo>
                  <a:cubicBezTo>
                    <a:pt x="43369" y="8606"/>
                    <a:pt x="148144" y="-7269"/>
                    <a:pt x="187302" y="3314"/>
                  </a:cubicBezTo>
                  <a:cubicBezTo>
                    <a:pt x="226460" y="13897"/>
                    <a:pt x="227519" y="79514"/>
                    <a:pt x="250802" y="98564"/>
                  </a:cubicBezTo>
                  <a:cubicBezTo>
                    <a:pt x="274085" y="117614"/>
                    <a:pt x="299485" y="101739"/>
                    <a:pt x="327002" y="117614"/>
                  </a:cubicBezTo>
                  <a:cubicBezTo>
                    <a:pt x="354519" y="133489"/>
                    <a:pt x="385210" y="183231"/>
                    <a:pt x="415902" y="193814"/>
                  </a:cubicBezTo>
                  <a:cubicBezTo>
                    <a:pt x="446594" y="204397"/>
                    <a:pt x="484694" y="163122"/>
                    <a:pt x="511152" y="181114"/>
                  </a:cubicBezTo>
                  <a:cubicBezTo>
                    <a:pt x="537610" y="199106"/>
                    <a:pt x="552427" y="273189"/>
                    <a:pt x="574652" y="301764"/>
                  </a:cubicBezTo>
                  <a:cubicBezTo>
                    <a:pt x="596877" y="330339"/>
                    <a:pt x="621219" y="315522"/>
                    <a:pt x="644502" y="352564"/>
                  </a:cubicBezTo>
                  <a:cubicBezTo>
                    <a:pt x="667785" y="389606"/>
                    <a:pt x="685777" y="492264"/>
                    <a:pt x="714352" y="524014"/>
                  </a:cubicBezTo>
                  <a:cubicBezTo>
                    <a:pt x="742927" y="555764"/>
                    <a:pt x="788435" y="529306"/>
                    <a:pt x="815952" y="543064"/>
                  </a:cubicBezTo>
                  <a:cubicBezTo>
                    <a:pt x="843469" y="556822"/>
                    <a:pt x="842410" y="602331"/>
                    <a:pt x="879452" y="606564"/>
                  </a:cubicBezTo>
                  <a:cubicBezTo>
                    <a:pt x="916494" y="610797"/>
                    <a:pt x="994810" y="563172"/>
                    <a:pt x="1038202" y="568464"/>
                  </a:cubicBezTo>
                  <a:cubicBezTo>
                    <a:pt x="1081594" y="573756"/>
                    <a:pt x="1108052" y="624556"/>
                    <a:pt x="1139802" y="638314"/>
                  </a:cubicBezTo>
                  <a:cubicBezTo>
                    <a:pt x="1171552" y="652072"/>
                    <a:pt x="1220235" y="640431"/>
                    <a:pt x="1228702" y="651014"/>
                  </a:cubicBezTo>
                  <a:cubicBezTo>
                    <a:pt x="1237169" y="661597"/>
                    <a:pt x="1211769" y="688056"/>
                    <a:pt x="1190602" y="701814"/>
                  </a:cubicBezTo>
                  <a:cubicBezTo>
                    <a:pt x="1169435" y="715572"/>
                    <a:pt x="1111227" y="706047"/>
                    <a:pt x="1101702" y="733564"/>
                  </a:cubicBezTo>
                  <a:cubicBezTo>
                    <a:pt x="1092177" y="761081"/>
                    <a:pt x="1134510" y="838339"/>
                    <a:pt x="1133452" y="866914"/>
                  </a:cubicBezTo>
                  <a:cubicBezTo>
                    <a:pt x="1132394" y="895489"/>
                    <a:pt x="1094294" y="888081"/>
                    <a:pt x="1095352" y="905014"/>
                  </a:cubicBezTo>
                  <a:cubicBezTo>
                    <a:pt x="1096410" y="921947"/>
                    <a:pt x="1139802" y="951581"/>
                    <a:pt x="1139802" y="968514"/>
                  </a:cubicBezTo>
                  <a:cubicBezTo>
                    <a:pt x="1139802" y="985447"/>
                    <a:pt x="1126044" y="1003439"/>
                    <a:pt x="1095352" y="1006614"/>
                  </a:cubicBezTo>
                  <a:cubicBezTo>
                    <a:pt x="1064660" y="1009789"/>
                    <a:pt x="1004335" y="982272"/>
                    <a:pt x="955652" y="987564"/>
                  </a:cubicBezTo>
                  <a:cubicBezTo>
                    <a:pt x="906969" y="992856"/>
                    <a:pt x="856169" y="1027781"/>
                    <a:pt x="803252" y="1038364"/>
                  </a:cubicBezTo>
                  <a:cubicBezTo>
                    <a:pt x="750335" y="1048947"/>
                    <a:pt x="638152" y="1051064"/>
                    <a:pt x="638152" y="1051064"/>
                  </a:cubicBezTo>
                  <a:cubicBezTo>
                    <a:pt x="572535" y="1055297"/>
                    <a:pt x="462469" y="1058472"/>
                    <a:pt x="409552" y="1063764"/>
                  </a:cubicBezTo>
                  <a:cubicBezTo>
                    <a:pt x="356635" y="1069056"/>
                    <a:pt x="352402" y="1092339"/>
                    <a:pt x="320652" y="1082814"/>
                  </a:cubicBezTo>
                  <a:cubicBezTo>
                    <a:pt x="288902" y="1073289"/>
                    <a:pt x="248685" y="1029897"/>
                    <a:pt x="219052" y="1006614"/>
                  </a:cubicBezTo>
                  <a:cubicBezTo>
                    <a:pt x="189419" y="983331"/>
                    <a:pt x="161902" y="967456"/>
                    <a:pt x="142852" y="943114"/>
                  </a:cubicBezTo>
                  <a:cubicBezTo>
                    <a:pt x="123802" y="918772"/>
                    <a:pt x="111102" y="890197"/>
                    <a:pt x="104752" y="860564"/>
                  </a:cubicBezTo>
                  <a:cubicBezTo>
                    <a:pt x="98402" y="830931"/>
                    <a:pt x="113219" y="793889"/>
                    <a:pt x="104752" y="765314"/>
                  </a:cubicBezTo>
                  <a:cubicBezTo>
                    <a:pt x="96285" y="736739"/>
                    <a:pt x="49719" y="721922"/>
                    <a:pt x="53952" y="689114"/>
                  </a:cubicBezTo>
                  <a:cubicBezTo>
                    <a:pt x="58185" y="656306"/>
                    <a:pt x="133327" y="608681"/>
                    <a:pt x="130152" y="568464"/>
                  </a:cubicBezTo>
                  <a:cubicBezTo>
                    <a:pt x="126977" y="528247"/>
                    <a:pt x="45485" y="476389"/>
                    <a:pt x="34902" y="447814"/>
                  </a:cubicBezTo>
                  <a:cubicBezTo>
                    <a:pt x="24319" y="419239"/>
                    <a:pt x="56069" y="412889"/>
                    <a:pt x="66652" y="397014"/>
                  </a:cubicBezTo>
                  <a:cubicBezTo>
                    <a:pt x="77235" y="381139"/>
                    <a:pt x="108985" y="379022"/>
                    <a:pt x="98402" y="352564"/>
                  </a:cubicBezTo>
                  <a:cubicBezTo>
                    <a:pt x="87819" y="326106"/>
                    <a:pt x="15852" y="270014"/>
                    <a:pt x="3152" y="238264"/>
                  </a:cubicBezTo>
                  <a:cubicBezTo>
                    <a:pt x="-9548" y="206514"/>
                    <a:pt x="20085" y="192756"/>
                    <a:pt x="22202" y="162064"/>
                  </a:cubicBezTo>
                  <a:cubicBezTo>
                    <a:pt x="24319" y="131372"/>
                    <a:pt x="-11665" y="61522"/>
                    <a:pt x="15852" y="35064"/>
                  </a:cubicBezTo>
                  <a:close/>
                </a:path>
              </a:pathLst>
            </a:custGeom>
            <a:solidFill>
              <a:sysClr val="window" lastClr="FFFFFF">
                <a:alpha val="70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2" name="グループ化 591">
              <a:extLst>
                <a:ext uri="{FF2B5EF4-FFF2-40B4-BE49-F238E27FC236}">
                  <a16:creationId xmlns:a16="http://schemas.microsoft.com/office/drawing/2014/main" id="{DE321BCF-78C3-4403-AC3E-16907D0128C1}"/>
                </a:ext>
              </a:extLst>
            </p:cNvPr>
            <p:cNvGrpSpPr/>
            <p:nvPr/>
          </p:nvGrpSpPr>
          <p:grpSpPr>
            <a:xfrm>
              <a:off x="4498177" y="3886196"/>
              <a:ext cx="641752" cy="547684"/>
              <a:chOff x="4498177" y="3886196"/>
              <a:chExt cx="641752" cy="547684"/>
            </a:xfrm>
          </p:grpSpPr>
          <p:grpSp>
            <p:nvGrpSpPr>
              <p:cNvPr id="633" name="グループ化 632">
                <a:extLst>
                  <a:ext uri="{FF2B5EF4-FFF2-40B4-BE49-F238E27FC236}">
                    <a16:creationId xmlns:a16="http://schemas.microsoft.com/office/drawing/2014/main" id="{B43AF159-8E0E-4A75-B469-A86634BC47F1}"/>
                  </a:ext>
                </a:extLst>
              </p:cNvPr>
              <p:cNvGrpSpPr/>
              <p:nvPr/>
            </p:nvGrpSpPr>
            <p:grpSpPr>
              <a:xfrm>
                <a:off x="4498177" y="3886196"/>
                <a:ext cx="635796" cy="547684"/>
                <a:chOff x="4498177" y="3886196"/>
                <a:chExt cx="635796" cy="547684"/>
              </a:xfrm>
            </p:grpSpPr>
            <p:sp>
              <p:nvSpPr>
                <p:cNvPr id="635" name="台形 634">
                  <a:extLst>
                    <a:ext uri="{FF2B5EF4-FFF2-40B4-BE49-F238E27FC236}">
                      <a16:creationId xmlns:a16="http://schemas.microsoft.com/office/drawing/2014/main" id="{99709E3D-F399-426B-9824-57E27B019D46}"/>
                    </a:ext>
                  </a:extLst>
                </p:cNvPr>
                <p:cNvSpPr/>
                <p:nvPr/>
              </p:nvSpPr>
              <p:spPr>
                <a:xfrm rot="10800000" flipV="1">
                  <a:off x="4498177" y="4152896"/>
                  <a:ext cx="357191" cy="114303"/>
                </a:xfrm>
                <a:prstGeom prst="trapezoid">
                  <a:avLst>
                    <a:gd name="adj" fmla="val 80232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6" name="台形 635">
                  <a:extLst>
                    <a:ext uri="{FF2B5EF4-FFF2-40B4-BE49-F238E27FC236}">
                      <a16:creationId xmlns:a16="http://schemas.microsoft.com/office/drawing/2014/main" id="{650A6C96-CB50-44CC-BFBE-667A58C3C5A5}"/>
                    </a:ext>
                  </a:extLst>
                </p:cNvPr>
                <p:cNvSpPr/>
                <p:nvPr/>
              </p:nvSpPr>
              <p:spPr>
                <a:xfrm rot="10800000" flipV="1">
                  <a:off x="4717252" y="3886196"/>
                  <a:ext cx="350046" cy="442909"/>
                </a:xfrm>
                <a:prstGeom prst="trapezoid">
                  <a:avLst>
                    <a:gd name="adj" fmla="val 35034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7" name="台形 636">
                  <a:extLst>
                    <a:ext uri="{FF2B5EF4-FFF2-40B4-BE49-F238E27FC236}">
                      <a16:creationId xmlns:a16="http://schemas.microsoft.com/office/drawing/2014/main" id="{6440EE30-9885-4E90-9DF0-E7C2C94A81F7}"/>
                    </a:ext>
                  </a:extLst>
                </p:cNvPr>
                <p:cNvSpPr/>
                <p:nvPr/>
              </p:nvSpPr>
              <p:spPr>
                <a:xfrm rot="10800000" flipV="1">
                  <a:off x="4783927" y="3990971"/>
                  <a:ext cx="350046" cy="442909"/>
                </a:xfrm>
                <a:prstGeom prst="trapezoid">
                  <a:avLst>
                    <a:gd name="adj" fmla="val 35034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34" name="フリーフォーム: 図形 633">
                <a:extLst>
                  <a:ext uri="{FF2B5EF4-FFF2-40B4-BE49-F238E27FC236}">
                    <a16:creationId xmlns:a16="http://schemas.microsoft.com/office/drawing/2014/main" id="{6F003D2F-E8A9-43B8-9C69-CD4E86EC5786}"/>
                  </a:ext>
                </a:extLst>
              </p:cNvPr>
              <p:cNvSpPr/>
              <p:nvPr/>
            </p:nvSpPr>
            <p:spPr>
              <a:xfrm rot="10800000" flipV="1">
                <a:off x="4504133" y="3886196"/>
                <a:ext cx="635796" cy="547684"/>
              </a:xfrm>
              <a:custGeom>
                <a:avLst/>
                <a:gdLst>
                  <a:gd name="connsiteX0" fmla="*/ 294086 w 635796"/>
                  <a:gd name="connsiteY0" fmla="*/ 0 h 547684"/>
                  <a:gd name="connsiteX1" fmla="*/ 189310 w 635796"/>
                  <a:gd name="connsiteY1" fmla="*/ 0 h 547684"/>
                  <a:gd name="connsiteX2" fmla="*/ 160299 w 635796"/>
                  <a:gd name="connsiteY2" fmla="*/ 104775 h 547684"/>
                  <a:gd name="connsiteX3" fmla="*/ 122635 w 635796"/>
                  <a:gd name="connsiteY3" fmla="*/ 104775 h 547684"/>
                  <a:gd name="connsiteX4" fmla="*/ 0 w 635796"/>
                  <a:gd name="connsiteY4" fmla="*/ 547684 h 547684"/>
                  <a:gd name="connsiteX5" fmla="*/ 350046 w 635796"/>
                  <a:gd name="connsiteY5" fmla="*/ 547684 h 547684"/>
                  <a:gd name="connsiteX6" fmla="*/ 321035 w 635796"/>
                  <a:gd name="connsiteY6" fmla="*/ 442909 h 547684"/>
                  <a:gd name="connsiteX7" fmla="*/ 416721 w 635796"/>
                  <a:gd name="connsiteY7" fmla="*/ 442909 h 547684"/>
                  <a:gd name="connsiteX8" fmla="*/ 399580 w 635796"/>
                  <a:gd name="connsiteY8" fmla="*/ 381003 h 547684"/>
                  <a:gd name="connsiteX9" fmla="*/ 635796 w 635796"/>
                  <a:gd name="connsiteY9" fmla="*/ 381003 h 547684"/>
                  <a:gd name="connsiteX10" fmla="*/ 544088 w 635796"/>
                  <a:gd name="connsiteY10" fmla="*/ 266700 h 547684"/>
                  <a:gd name="connsiteX11" fmla="*/ 370313 w 635796"/>
                  <a:gd name="connsiteY11" fmla="*/ 266700 h 547684"/>
                  <a:gd name="connsiteX12" fmla="*/ 368542 w 635796"/>
                  <a:gd name="connsiteY12" fmla="*/ 268907 h 5476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35796" h="547684">
                    <a:moveTo>
                      <a:pt x="294086" y="0"/>
                    </a:moveTo>
                    <a:lnTo>
                      <a:pt x="189310" y="0"/>
                    </a:lnTo>
                    <a:lnTo>
                      <a:pt x="160299" y="104775"/>
                    </a:lnTo>
                    <a:lnTo>
                      <a:pt x="122635" y="104775"/>
                    </a:lnTo>
                    <a:lnTo>
                      <a:pt x="0" y="547684"/>
                    </a:lnTo>
                    <a:lnTo>
                      <a:pt x="350046" y="547684"/>
                    </a:lnTo>
                    <a:lnTo>
                      <a:pt x="321035" y="442909"/>
                    </a:lnTo>
                    <a:lnTo>
                      <a:pt x="416721" y="442909"/>
                    </a:lnTo>
                    <a:lnTo>
                      <a:pt x="399580" y="381003"/>
                    </a:lnTo>
                    <a:lnTo>
                      <a:pt x="635796" y="381003"/>
                    </a:lnTo>
                    <a:lnTo>
                      <a:pt x="544088" y="266700"/>
                    </a:lnTo>
                    <a:lnTo>
                      <a:pt x="370313" y="266700"/>
                    </a:lnTo>
                    <a:lnTo>
                      <a:pt x="368542" y="268907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>
              <a:extLst>
                <a:ext uri="{FF2B5EF4-FFF2-40B4-BE49-F238E27FC236}">
                  <a16:creationId xmlns:a16="http://schemas.microsoft.com/office/drawing/2014/main" id="{D34A936F-428D-47BC-AFDA-932F835ADFC9}"/>
                </a:ext>
              </a:extLst>
            </p:cNvPr>
            <p:cNvGrpSpPr/>
            <p:nvPr/>
          </p:nvGrpSpPr>
          <p:grpSpPr>
            <a:xfrm>
              <a:off x="4462456" y="2843204"/>
              <a:ext cx="828680" cy="673896"/>
              <a:chOff x="4462456" y="2843204"/>
              <a:chExt cx="828680" cy="673896"/>
            </a:xfrm>
          </p:grpSpPr>
          <p:grpSp>
            <p:nvGrpSpPr>
              <p:cNvPr id="625" name="グループ化 624">
                <a:extLst>
                  <a:ext uri="{FF2B5EF4-FFF2-40B4-BE49-F238E27FC236}">
                    <a16:creationId xmlns:a16="http://schemas.microsoft.com/office/drawing/2014/main" id="{62B154E6-FCCE-4646-AC5A-AEBF7EB8DB7D}"/>
                  </a:ext>
                </a:extLst>
              </p:cNvPr>
              <p:cNvGrpSpPr/>
              <p:nvPr/>
            </p:nvGrpSpPr>
            <p:grpSpPr>
              <a:xfrm>
                <a:off x="4462458" y="2843204"/>
                <a:ext cx="828678" cy="673895"/>
                <a:chOff x="4462458" y="2843204"/>
                <a:chExt cx="828678" cy="673895"/>
              </a:xfrm>
            </p:grpSpPr>
            <p:sp>
              <p:nvSpPr>
                <p:cNvPr id="627" name="台形 626">
                  <a:extLst>
                    <a:ext uri="{FF2B5EF4-FFF2-40B4-BE49-F238E27FC236}">
                      <a16:creationId xmlns:a16="http://schemas.microsoft.com/office/drawing/2014/main" id="{5C6F6ED6-2618-4CBF-B315-3D35E752FA39}"/>
                    </a:ext>
                  </a:extLst>
                </p:cNvPr>
                <p:cNvSpPr/>
                <p:nvPr/>
              </p:nvSpPr>
              <p:spPr>
                <a:xfrm rot="10800000" flipV="1">
                  <a:off x="4462458" y="3300407"/>
                  <a:ext cx="261940" cy="216692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8" name="台形 627">
                  <a:extLst>
                    <a:ext uri="{FF2B5EF4-FFF2-40B4-BE49-F238E27FC236}">
                      <a16:creationId xmlns:a16="http://schemas.microsoft.com/office/drawing/2014/main" id="{8D966C1B-25E4-4ABF-B1F4-CB71070B3CC9}"/>
                    </a:ext>
                  </a:extLst>
                </p:cNvPr>
                <p:cNvSpPr/>
                <p:nvPr/>
              </p:nvSpPr>
              <p:spPr>
                <a:xfrm rot="10800000" flipV="1">
                  <a:off x="4591045" y="3181347"/>
                  <a:ext cx="150998" cy="335752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9" name="台形 628">
                  <a:extLst>
                    <a:ext uri="{FF2B5EF4-FFF2-40B4-BE49-F238E27FC236}">
                      <a16:creationId xmlns:a16="http://schemas.microsoft.com/office/drawing/2014/main" id="{60457BA5-CDA4-49AE-B16E-224E87300700}"/>
                    </a:ext>
                  </a:extLst>
                </p:cNvPr>
                <p:cNvSpPr/>
                <p:nvPr/>
              </p:nvSpPr>
              <p:spPr>
                <a:xfrm rot="10800000" flipV="1">
                  <a:off x="4710107" y="3243261"/>
                  <a:ext cx="160522" cy="273838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0" name="台形 629">
                  <a:extLst>
                    <a:ext uri="{FF2B5EF4-FFF2-40B4-BE49-F238E27FC236}">
                      <a16:creationId xmlns:a16="http://schemas.microsoft.com/office/drawing/2014/main" id="{08648FE6-3514-4870-B0A4-C3C391830CB4}"/>
                    </a:ext>
                  </a:extLst>
                </p:cNvPr>
                <p:cNvSpPr/>
                <p:nvPr/>
              </p:nvSpPr>
              <p:spPr>
                <a:xfrm rot="10800000">
                  <a:off x="5067299" y="2843204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1" name="台形 630">
                  <a:extLst>
                    <a:ext uri="{FF2B5EF4-FFF2-40B4-BE49-F238E27FC236}">
                      <a16:creationId xmlns:a16="http://schemas.microsoft.com/office/drawing/2014/main" id="{A2E85CCB-5895-4335-9343-4CF1E4382FC5}"/>
                    </a:ext>
                  </a:extLst>
                </p:cNvPr>
                <p:cNvSpPr/>
                <p:nvPr/>
              </p:nvSpPr>
              <p:spPr>
                <a:xfrm rot="10800000">
                  <a:off x="4938711" y="2933692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32" name="台形 631">
                  <a:extLst>
                    <a:ext uri="{FF2B5EF4-FFF2-40B4-BE49-F238E27FC236}">
                      <a16:creationId xmlns:a16="http://schemas.microsoft.com/office/drawing/2014/main" id="{B14992C6-FCC0-4A33-B7C0-5D631FB932A0}"/>
                    </a:ext>
                  </a:extLst>
                </p:cNvPr>
                <p:cNvSpPr/>
                <p:nvPr/>
              </p:nvSpPr>
              <p:spPr>
                <a:xfrm rot="10800000">
                  <a:off x="4852986" y="3019417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F614A573-7CDD-4AF5-886D-23136ABF6429}"/>
                  </a:ext>
                </a:extLst>
              </p:cNvPr>
              <p:cNvSpPr/>
              <p:nvPr/>
            </p:nvSpPr>
            <p:spPr>
              <a:xfrm rot="10800000" flipV="1">
                <a:off x="4462456" y="2843205"/>
                <a:ext cx="828678" cy="673895"/>
              </a:xfrm>
              <a:custGeom>
                <a:avLst/>
                <a:gdLst>
                  <a:gd name="connsiteX0" fmla="*/ 673956 w 828678"/>
                  <a:gd name="connsiteY0" fmla="*/ 338143 h 673895"/>
                  <a:gd name="connsiteX1" fmla="*/ 575228 w 828678"/>
                  <a:gd name="connsiteY1" fmla="*/ 338143 h 673895"/>
                  <a:gd name="connsiteX2" fmla="*/ 562958 w 828678"/>
                  <a:gd name="connsiteY2" fmla="*/ 495778 h 673895"/>
                  <a:gd name="connsiteX3" fmla="*/ 553246 w 828678"/>
                  <a:gd name="connsiteY3" fmla="*/ 400057 h 673895"/>
                  <a:gd name="connsiteX4" fmla="*/ 448290 w 828678"/>
                  <a:gd name="connsiteY4" fmla="*/ 400057 h 673895"/>
                  <a:gd name="connsiteX5" fmla="*/ 420507 w 828678"/>
                  <a:gd name="connsiteY5" fmla="*/ 673895 h 673895"/>
                  <a:gd name="connsiteX6" fmla="*/ 549093 w 828678"/>
                  <a:gd name="connsiteY6" fmla="*/ 673895 h 673895"/>
                  <a:gd name="connsiteX7" fmla="*/ 566738 w 828678"/>
                  <a:gd name="connsiteY7" fmla="*/ 673895 h 673895"/>
                  <a:gd name="connsiteX8" fmla="*/ 581029 w 828678"/>
                  <a:gd name="connsiteY8" fmla="*/ 673895 h 673895"/>
                  <a:gd name="connsiteX9" fmla="*/ 700091 w 828678"/>
                  <a:gd name="connsiteY9" fmla="*/ 673895 h 673895"/>
                  <a:gd name="connsiteX10" fmla="*/ 828678 w 828678"/>
                  <a:gd name="connsiteY10" fmla="*/ 673895 h 673895"/>
                  <a:gd name="connsiteX11" fmla="*/ 791173 w 828678"/>
                  <a:gd name="connsiteY11" fmla="*/ 457203 h 673895"/>
                  <a:gd name="connsiteX12" fmla="*/ 683224 w 828678"/>
                  <a:gd name="connsiteY12" fmla="*/ 457203 h 673895"/>
                  <a:gd name="connsiteX13" fmla="*/ 223837 w 828678"/>
                  <a:gd name="connsiteY13" fmla="*/ 0 h 673895"/>
                  <a:gd name="connsiteX14" fmla="*/ 0 w 828678"/>
                  <a:gd name="connsiteY14" fmla="*/ 0 h 673895"/>
                  <a:gd name="connsiteX15" fmla="*/ 47796 w 828678"/>
                  <a:gd name="connsiteY15" fmla="*/ 414340 h 673895"/>
                  <a:gd name="connsiteX16" fmla="*/ 165946 w 828678"/>
                  <a:gd name="connsiteY16" fmla="*/ 414340 h 673895"/>
                  <a:gd name="connsiteX17" fmla="*/ 176384 w 828678"/>
                  <a:gd name="connsiteY17" fmla="*/ 504828 h 673895"/>
                  <a:gd name="connsiteX18" fmla="*/ 252220 w 828678"/>
                  <a:gd name="connsiteY18" fmla="*/ 504828 h 673895"/>
                  <a:gd name="connsiteX19" fmla="*/ 262109 w 828678"/>
                  <a:gd name="connsiteY19" fmla="*/ 590553 h 673895"/>
                  <a:gd name="connsiteX20" fmla="*/ 390354 w 828678"/>
                  <a:gd name="connsiteY20" fmla="*/ 590553 h 673895"/>
                  <a:gd name="connsiteX21" fmla="*/ 438150 w 828678"/>
                  <a:gd name="connsiteY21" fmla="*/ 176213 h 673895"/>
                  <a:gd name="connsiteX22" fmla="*/ 342536 w 828678"/>
                  <a:gd name="connsiteY22" fmla="*/ 176213 h 673895"/>
                  <a:gd name="connsiteX23" fmla="*/ 352425 w 828678"/>
                  <a:gd name="connsiteY23" fmla="*/ 90488 h 673895"/>
                  <a:gd name="connsiteX24" fmla="*/ 213399 w 828678"/>
                  <a:gd name="connsiteY24" fmla="*/ 90488 h 673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828678" h="673895">
                    <a:moveTo>
                      <a:pt x="673956" y="338143"/>
                    </a:moveTo>
                    <a:lnTo>
                      <a:pt x="575228" y="338143"/>
                    </a:lnTo>
                    <a:lnTo>
                      <a:pt x="562958" y="495778"/>
                    </a:lnTo>
                    <a:lnTo>
                      <a:pt x="553246" y="400057"/>
                    </a:lnTo>
                    <a:lnTo>
                      <a:pt x="448290" y="400057"/>
                    </a:lnTo>
                    <a:lnTo>
                      <a:pt x="420507" y="673895"/>
                    </a:lnTo>
                    <a:lnTo>
                      <a:pt x="549093" y="673895"/>
                    </a:lnTo>
                    <a:lnTo>
                      <a:pt x="566738" y="673895"/>
                    </a:lnTo>
                    <a:lnTo>
                      <a:pt x="581029" y="673895"/>
                    </a:lnTo>
                    <a:lnTo>
                      <a:pt x="700091" y="673895"/>
                    </a:lnTo>
                    <a:lnTo>
                      <a:pt x="828678" y="673895"/>
                    </a:lnTo>
                    <a:lnTo>
                      <a:pt x="791173" y="457203"/>
                    </a:lnTo>
                    <a:lnTo>
                      <a:pt x="683224" y="457203"/>
                    </a:lnTo>
                    <a:close/>
                    <a:moveTo>
                      <a:pt x="223837" y="0"/>
                    </a:moveTo>
                    <a:lnTo>
                      <a:pt x="0" y="0"/>
                    </a:lnTo>
                    <a:lnTo>
                      <a:pt x="47796" y="414340"/>
                    </a:lnTo>
                    <a:lnTo>
                      <a:pt x="165946" y="414340"/>
                    </a:lnTo>
                    <a:lnTo>
                      <a:pt x="176384" y="504828"/>
                    </a:lnTo>
                    <a:lnTo>
                      <a:pt x="252220" y="504828"/>
                    </a:lnTo>
                    <a:lnTo>
                      <a:pt x="262109" y="590553"/>
                    </a:lnTo>
                    <a:lnTo>
                      <a:pt x="390354" y="590553"/>
                    </a:lnTo>
                    <a:lnTo>
                      <a:pt x="438150" y="176213"/>
                    </a:lnTo>
                    <a:lnTo>
                      <a:pt x="342536" y="176213"/>
                    </a:lnTo>
                    <a:lnTo>
                      <a:pt x="352425" y="90488"/>
                    </a:lnTo>
                    <a:lnTo>
                      <a:pt x="213399" y="90488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4" name="台形 593">
              <a:extLst>
                <a:ext uri="{FF2B5EF4-FFF2-40B4-BE49-F238E27FC236}">
                  <a16:creationId xmlns:a16="http://schemas.microsoft.com/office/drawing/2014/main" id="{C87E67FF-54E9-4EB9-B2F1-E5BCFC67007C}"/>
                </a:ext>
              </a:extLst>
            </p:cNvPr>
            <p:cNvSpPr/>
            <p:nvPr/>
          </p:nvSpPr>
          <p:spPr>
            <a:xfrm rot="10800000" flipV="1">
              <a:off x="6534146" y="3583778"/>
              <a:ext cx="295275" cy="942971"/>
            </a:xfrm>
            <a:prstGeom prst="trapezoid">
              <a:avLst>
                <a:gd name="adj" fmla="val 17308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5" name="台形 594">
              <a:extLst>
                <a:ext uri="{FF2B5EF4-FFF2-40B4-BE49-F238E27FC236}">
                  <a16:creationId xmlns:a16="http://schemas.microsoft.com/office/drawing/2014/main" id="{C9A2D4A1-DAC8-440C-9A3A-621F13E16C50}"/>
                </a:ext>
              </a:extLst>
            </p:cNvPr>
            <p:cNvSpPr/>
            <p:nvPr/>
          </p:nvSpPr>
          <p:spPr>
            <a:xfrm rot="10800000">
              <a:off x="4838699" y="3328985"/>
              <a:ext cx="1876425" cy="1119188"/>
            </a:xfrm>
            <a:prstGeom prst="trapezoid">
              <a:avLst>
                <a:gd name="adj" fmla="val 8587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6" name="楕円 595">
              <a:extLst>
                <a:ext uri="{FF2B5EF4-FFF2-40B4-BE49-F238E27FC236}">
                  <a16:creationId xmlns:a16="http://schemas.microsoft.com/office/drawing/2014/main" id="{D9EF56E3-2543-447B-A585-48EAD6507548}"/>
                </a:ext>
              </a:extLst>
            </p:cNvPr>
            <p:cNvSpPr/>
            <p:nvPr/>
          </p:nvSpPr>
          <p:spPr>
            <a:xfrm>
              <a:off x="4838698" y="3105149"/>
              <a:ext cx="1876426" cy="442909"/>
            </a:xfrm>
            <a:prstGeom prst="ellipse">
              <a:avLst/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60000"/>
                  <a:lumOff val="40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7" name="フリーフォーム: 図形 596">
              <a:extLst>
                <a:ext uri="{FF2B5EF4-FFF2-40B4-BE49-F238E27FC236}">
                  <a16:creationId xmlns:a16="http://schemas.microsoft.com/office/drawing/2014/main" id="{047B3FD9-BBA2-4593-BC0D-43D9958BFC06}"/>
                </a:ext>
              </a:extLst>
            </p:cNvPr>
            <p:cNvSpPr/>
            <p:nvPr/>
          </p:nvSpPr>
          <p:spPr>
            <a:xfrm rot="10800000" flipV="1">
              <a:off x="7605020" y="3255145"/>
              <a:ext cx="1303943" cy="988221"/>
            </a:xfrm>
            <a:custGeom>
              <a:avLst/>
              <a:gdLst>
                <a:gd name="connsiteX0" fmla="*/ 1223162 w 1303943"/>
                <a:gd name="connsiteY0" fmla="*/ 0 h 988221"/>
                <a:gd name="connsiteX1" fmla="*/ 918000 w 1303943"/>
                <a:gd name="connsiteY1" fmla="*/ 0 h 988221"/>
                <a:gd name="connsiteX2" fmla="*/ 902497 w 1303943"/>
                <a:gd name="connsiteY2" fmla="*/ 158581 h 988221"/>
                <a:gd name="connsiteX3" fmla="*/ 889787 w 1303943"/>
                <a:gd name="connsiteY3" fmla="*/ 28575 h 988221"/>
                <a:gd name="connsiteX4" fmla="*/ 584625 w 1303943"/>
                <a:gd name="connsiteY4" fmla="*/ 28575 h 988221"/>
                <a:gd name="connsiteX5" fmla="*/ 575778 w 1303943"/>
                <a:gd name="connsiteY5" fmla="*/ 119063 h 988221"/>
                <a:gd name="connsiteX6" fmla="*/ 279825 w 1303943"/>
                <a:gd name="connsiteY6" fmla="*/ 119063 h 988221"/>
                <a:gd name="connsiteX7" fmla="*/ 275635 w 1303943"/>
                <a:gd name="connsiteY7" fmla="*/ 161926 h 988221"/>
                <a:gd name="connsiteX8" fmla="*/ 0 w 1303943"/>
                <a:gd name="connsiteY8" fmla="*/ 161926 h 988221"/>
                <a:gd name="connsiteX9" fmla="*/ 0 w 1303943"/>
                <a:gd name="connsiteY9" fmla="*/ 988221 h 988221"/>
                <a:gd name="connsiteX10" fmla="*/ 380018 w 1303943"/>
                <a:gd name="connsiteY10" fmla="*/ 988221 h 988221"/>
                <a:gd name="connsiteX11" fmla="*/ 375828 w 1303943"/>
                <a:gd name="connsiteY11" fmla="*/ 945358 h 988221"/>
                <a:gd name="connsiteX12" fmla="*/ 665768 w 1303943"/>
                <a:gd name="connsiteY12" fmla="*/ 945358 h 988221"/>
                <a:gd name="connsiteX13" fmla="*/ 656921 w 1303943"/>
                <a:gd name="connsiteY13" fmla="*/ 854870 h 988221"/>
                <a:gd name="connsiteX14" fmla="*/ 970568 w 1303943"/>
                <a:gd name="connsiteY14" fmla="*/ 854870 h 988221"/>
                <a:gd name="connsiteX15" fmla="*/ 967775 w 1303943"/>
                <a:gd name="connsiteY15" fmla="*/ 826295 h 988221"/>
                <a:gd name="connsiteX16" fmla="*/ 1303943 w 1303943"/>
                <a:gd name="connsiteY16" fmla="*/ 826295 h 988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03943" h="988221">
                  <a:moveTo>
                    <a:pt x="1223162" y="0"/>
                  </a:moveTo>
                  <a:lnTo>
                    <a:pt x="918000" y="0"/>
                  </a:lnTo>
                  <a:lnTo>
                    <a:pt x="902497" y="158581"/>
                  </a:lnTo>
                  <a:lnTo>
                    <a:pt x="889787" y="28575"/>
                  </a:lnTo>
                  <a:lnTo>
                    <a:pt x="584625" y="28575"/>
                  </a:lnTo>
                  <a:lnTo>
                    <a:pt x="575778" y="119063"/>
                  </a:lnTo>
                  <a:lnTo>
                    <a:pt x="279825" y="119063"/>
                  </a:lnTo>
                  <a:lnTo>
                    <a:pt x="275635" y="161926"/>
                  </a:lnTo>
                  <a:lnTo>
                    <a:pt x="0" y="161926"/>
                  </a:lnTo>
                  <a:lnTo>
                    <a:pt x="0" y="988221"/>
                  </a:lnTo>
                  <a:lnTo>
                    <a:pt x="380018" y="988221"/>
                  </a:lnTo>
                  <a:lnTo>
                    <a:pt x="375828" y="945358"/>
                  </a:lnTo>
                  <a:lnTo>
                    <a:pt x="665768" y="945358"/>
                  </a:lnTo>
                  <a:lnTo>
                    <a:pt x="656921" y="854870"/>
                  </a:lnTo>
                  <a:lnTo>
                    <a:pt x="970568" y="854870"/>
                  </a:lnTo>
                  <a:lnTo>
                    <a:pt x="967775" y="826295"/>
                  </a:lnTo>
                  <a:lnTo>
                    <a:pt x="1303943" y="826295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alpha val="0"/>
                  </a:sysClr>
                </a:gs>
                <a:gs pos="100000">
                  <a:sysClr val="windowText" lastClr="000000">
                    <a:alpha val="80000"/>
                  </a:sysClr>
                </a:gs>
              </a:gsLst>
              <a:lin ang="5400000" scaled="1"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98" name="グループ化 597">
              <a:extLst>
                <a:ext uri="{FF2B5EF4-FFF2-40B4-BE49-F238E27FC236}">
                  <a16:creationId xmlns:a16="http://schemas.microsoft.com/office/drawing/2014/main" id="{04366B18-9DF4-43E5-A478-A0CD8DEADD36}"/>
                </a:ext>
              </a:extLst>
            </p:cNvPr>
            <p:cNvGrpSpPr/>
            <p:nvPr/>
          </p:nvGrpSpPr>
          <p:grpSpPr>
            <a:xfrm>
              <a:off x="5070114" y="2833680"/>
              <a:ext cx="1421171" cy="2471744"/>
              <a:chOff x="5070114" y="2833680"/>
              <a:chExt cx="1421171" cy="2471744"/>
            </a:xfrm>
          </p:grpSpPr>
          <p:grpSp>
            <p:nvGrpSpPr>
              <p:cNvPr id="610" name="グループ化 609">
                <a:extLst>
                  <a:ext uri="{FF2B5EF4-FFF2-40B4-BE49-F238E27FC236}">
                    <a16:creationId xmlns:a16="http://schemas.microsoft.com/office/drawing/2014/main" id="{BA37C276-8073-4431-9A51-735D020A3745}"/>
                  </a:ext>
                </a:extLst>
              </p:cNvPr>
              <p:cNvGrpSpPr/>
              <p:nvPr/>
            </p:nvGrpSpPr>
            <p:grpSpPr>
              <a:xfrm>
                <a:off x="5076823" y="2833680"/>
                <a:ext cx="1414462" cy="2471743"/>
                <a:chOff x="5076823" y="2833680"/>
                <a:chExt cx="1414462" cy="2471743"/>
              </a:xfrm>
            </p:grpSpPr>
            <p:sp>
              <p:nvSpPr>
                <p:cNvPr id="612" name="台形 611">
                  <a:extLst>
                    <a:ext uri="{FF2B5EF4-FFF2-40B4-BE49-F238E27FC236}">
                      <a16:creationId xmlns:a16="http://schemas.microsoft.com/office/drawing/2014/main" id="{2D6E9B84-0FDA-425D-B17C-4D832AB559EF}"/>
                    </a:ext>
                  </a:extLst>
                </p:cNvPr>
                <p:cNvSpPr/>
                <p:nvPr/>
              </p:nvSpPr>
              <p:spPr>
                <a:xfrm rot="10800000">
                  <a:off x="5895974" y="2833680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3" name="台形 612">
                  <a:extLst>
                    <a:ext uri="{FF2B5EF4-FFF2-40B4-BE49-F238E27FC236}">
                      <a16:creationId xmlns:a16="http://schemas.microsoft.com/office/drawing/2014/main" id="{01BD242B-3E53-48EA-A0BC-5EAE4526732E}"/>
                    </a:ext>
                  </a:extLst>
                </p:cNvPr>
                <p:cNvSpPr/>
                <p:nvPr/>
              </p:nvSpPr>
              <p:spPr>
                <a:xfrm rot="10800000">
                  <a:off x="6029324" y="2886067"/>
                  <a:ext cx="223837" cy="414340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4" name="台形 613">
                  <a:extLst>
                    <a:ext uri="{FF2B5EF4-FFF2-40B4-BE49-F238E27FC236}">
                      <a16:creationId xmlns:a16="http://schemas.microsoft.com/office/drawing/2014/main" id="{75B80CDE-216A-4FD4-B9CD-F1066B11B7C7}"/>
                    </a:ext>
                  </a:extLst>
                </p:cNvPr>
                <p:cNvSpPr/>
                <p:nvPr/>
              </p:nvSpPr>
              <p:spPr>
                <a:xfrm rot="10800000">
                  <a:off x="5743574" y="3105149"/>
                  <a:ext cx="466725" cy="1371600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5" name="台形 614">
                  <a:extLst>
                    <a:ext uri="{FF2B5EF4-FFF2-40B4-BE49-F238E27FC236}">
                      <a16:creationId xmlns:a16="http://schemas.microsoft.com/office/drawing/2014/main" id="{5A9B44C5-8273-44FC-A94E-CDAE70121819}"/>
                    </a:ext>
                  </a:extLst>
                </p:cNvPr>
                <p:cNvSpPr/>
                <p:nvPr/>
              </p:nvSpPr>
              <p:spPr>
                <a:xfrm rot="10800000">
                  <a:off x="5873341" y="3328986"/>
                  <a:ext cx="304801" cy="1452563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6" name="台形 615">
                  <a:extLst>
                    <a:ext uri="{FF2B5EF4-FFF2-40B4-BE49-F238E27FC236}">
                      <a16:creationId xmlns:a16="http://schemas.microsoft.com/office/drawing/2014/main" id="{E52AF899-AE49-4259-B724-926E7B277A41}"/>
                    </a:ext>
                  </a:extLst>
                </p:cNvPr>
                <p:cNvSpPr/>
                <p:nvPr/>
              </p:nvSpPr>
              <p:spPr>
                <a:xfrm rot="10800000">
                  <a:off x="6126952" y="3600449"/>
                  <a:ext cx="304801" cy="1162050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7" name="台形 616">
                  <a:extLst>
                    <a:ext uri="{FF2B5EF4-FFF2-40B4-BE49-F238E27FC236}">
                      <a16:creationId xmlns:a16="http://schemas.microsoft.com/office/drawing/2014/main" id="{7BC194D5-85FD-4781-9670-99E95BBB6160}"/>
                    </a:ext>
                  </a:extLst>
                </p:cNvPr>
                <p:cNvSpPr/>
                <p:nvPr/>
              </p:nvSpPr>
              <p:spPr>
                <a:xfrm rot="10800000">
                  <a:off x="6000750" y="3914775"/>
                  <a:ext cx="371472" cy="1195388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8" name="台形 617">
                  <a:extLst>
                    <a:ext uri="{FF2B5EF4-FFF2-40B4-BE49-F238E27FC236}">
                      <a16:creationId xmlns:a16="http://schemas.microsoft.com/office/drawing/2014/main" id="{2C3A512C-3377-47EE-B31C-3A2C9FF772E9}"/>
                    </a:ext>
                  </a:extLst>
                </p:cNvPr>
                <p:cNvSpPr/>
                <p:nvPr/>
              </p:nvSpPr>
              <p:spPr>
                <a:xfrm rot="10800000">
                  <a:off x="6186484" y="4405312"/>
                  <a:ext cx="304801" cy="900111"/>
                </a:xfrm>
                <a:prstGeom prst="trapezoid">
                  <a:avLst/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19" name="台形 618">
                  <a:extLst>
                    <a:ext uri="{FF2B5EF4-FFF2-40B4-BE49-F238E27FC236}">
                      <a16:creationId xmlns:a16="http://schemas.microsoft.com/office/drawing/2014/main" id="{73BE365E-6B51-4198-8E28-E3BDFCDDAEE5}"/>
                    </a:ext>
                  </a:extLst>
                </p:cNvPr>
                <p:cNvSpPr/>
                <p:nvPr/>
              </p:nvSpPr>
              <p:spPr>
                <a:xfrm rot="10800000">
                  <a:off x="5076823" y="4262438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0" name="台形 619">
                  <a:extLst>
                    <a:ext uri="{FF2B5EF4-FFF2-40B4-BE49-F238E27FC236}">
                      <a16:creationId xmlns:a16="http://schemas.microsoft.com/office/drawing/2014/main" id="{D52D4322-07DD-43F5-8F78-37DA04B03D1B}"/>
                    </a:ext>
                  </a:extLst>
                </p:cNvPr>
                <p:cNvSpPr/>
                <p:nvPr/>
              </p:nvSpPr>
              <p:spPr>
                <a:xfrm rot="10800000">
                  <a:off x="5257798" y="4300538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1" name="台形 620">
                  <a:extLst>
                    <a:ext uri="{FF2B5EF4-FFF2-40B4-BE49-F238E27FC236}">
                      <a16:creationId xmlns:a16="http://schemas.microsoft.com/office/drawing/2014/main" id="{37D58E57-6656-4661-8EBB-AA42307580C1}"/>
                    </a:ext>
                  </a:extLst>
                </p:cNvPr>
                <p:cNvSpPr/>
                <p:nvPr/>
              </p:nvSpPr>
              <p:spPr>
                <a:xfrm rot="10800000">
                  <a:off x="5543548" y="421957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2" name="台形 621">
                  <a:extLst>
                    <a:ext uri="{FF2B5EF4-FFF2-40B4-BE49-F238E27FC236}">
                      <a16:creationId xmlns:a16="http://schemas.microsoft.com/office/drawing/2014/main" id="{422059DE-3F73-4907-81C7-356052F31A10}"/>
                    </a:ext>
                  </a:extLst>
                </p:cNvPr>
                <p:cNvSpPr/>
                <p:nvPr/>
              </p:nvSpPr>
              <p:spPr>
                <a:xfrm rot="10800000">
                  <a:off x="5453061" y="433387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3" name="台形 622">
                  <a:extLst>
                    <a:ext uri="{FF2B5EF4-FFF2-40B4-BE49-F238E27FC236}">
                      <a16:creationId xmlns:a16="http://schemas.microsoft.com/office/drawing/2014/main" id="{1B498C33-2C94-4CA4-A604-7CF83BF5F088}"/>
                    </a:ext>
                  </a:extLst>
                </p:cNvPr>
                <p:cNvSpPr/>
                <p:nvPr/>
              </p:nvSpPr>
              <p:spPr>
                <a:xfrm rot="10800000">
                  <a:off x="5691186" y="442912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24" name="台形 623">
                  <a:extLst>
                    <a:ext uri="{FF2B5EF4-FFF2-40B4-BE49-F238E27FC236}">
                      <a16:creationId xmlns:a16="http://schemas.microsoft.com/office/drawing/2014/main" id="{FD15330B-0063-4CA3-91A3-92A5EB328FC0}"/>
                    </a:ext>
                  </a:extLst>
                </p:cNvPr>
                <p:cNvSpPr/>
                <p:nvPr/>
              </p:nvSpPr>
              <p:spPr>
                <a:xfrm rot="10800000">
                  <a:off x="5767386" y="4657726"/>
                  <a:ext cx="357189" cy="500058"/>
                </a:xfrm>
                <a:prstGeom prst="trapezoid">
                  <a:avLst>
                    <a:gd name="adj" fmla="val 21353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75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11" name="フリーフォーム: 図形 610">
                <a:extLst>
                  <a:ext uri="{FF2B5EF4-FFF2-40B4-BE49-F238E27FC236}">
                    <a16:creationId xmlns:a16="http://schemas.microsoft.com/office/drawing/2014/main" id="{C334EF1D-EC2E-43DB-AE94-B34028BD9385}"/>
                  </a:ext>
                </a:extLst>
              </p:cNvPr>
              <p:cNvSpPr/>
              <p:nvPr/>
            </p:nvSpPr>
            <p:spPr>
              <a:xfrm rot="10800000">
                <a:off x="5070114" y="2833681"/>
                <a:ext cx="1414462" cy="2471743"/>
              </a:xfrm>
              <a:custGeom>
                <a:avLst/>
                <a:gdLst>
                  <a:gd name="connsiteX0" fmla="*/ 343806 w 1414462"/>
                  <a:gd name="connsiteY0" fmla="*/ 1391931 h 2471743"/>
                  <a:gd name="connsiteX1" fmla="*/ 343873 w 1414462"/>
                  <a:gd name="connsiteY1" fmla="*/ 1390648 h 2471743"/>
                  <a:gd name="connsiteX2" fmla="*/ 343721 w 1414462"/>
                  <a:gd name="connsiteY2" fmla="*/ 1390648 h 2471743"/>
                  <a:gd name="connsiteX3" fmla="*/ 595311 w 1414462"/>
                  <a:gd name="connsiteY3" fmla="*/ 2471743 h 2471743"/>
                  <a:gd name="connsiteX4" fmla="*/ 371474 w 1414462"/>
                  <a:gd name="connsiteY4" fmla="*/ 2471743 h 2471743"/>
                  <a:gd name="connsiteX5" fmla="*/ 377517 w 1414462"/>
                  <a:gd name="connsiteY5" fmla="*/ 2419356 h 2471743"/>
                  <a:gd name="connsiteX6" fmla="*/ 238124 w 1414462"/>
                  <a:gd name="connsiteY6" fmla="*/ 2419356 h 2471743"/>
                  <a:gd name="connsiteX7" fmla="*/ 285920 w 1414462"/>
                  <a:gd name="connsiteY7" fmla="*/ 2005016 h 2471743"/>
                  <a:gd name="connsiteX8" fmla="*/ 297596 w 1414462"/>
                  <a:gd name="connsiteY8" fmla="*/ 2005016 h 2471743"/>
                  <a:gd name="connsiteX9" fmla="*/ 323121 w 1414462"/>
                  <a:gd name="connsiteY9" fmla="*/ 1704974 h 2471743"/>
                  <a:gd name="connsiteX10" fmla="*/ 59532 w 1414462"/>
                  <a:gd name="connsiteY10" fmla="*/ 1704974 h 2471743"/>
                  <a:gd name="connsiteX11" fmla="*/ 112310 w 1414462"/>
                  <a:gd name="connsiteY11" fmla="*/ 900111 h 2471743"/>
                  <a:gd name="connsiteX12" fmla="*/ 0 w 1414462"/>
                  <a:gd name="connsiteY12" fmla="*/ 900111 h 2471743"/>
                  <a:gd name="connsiteX13" fmla="*/ 76200 w 1414462"/>
                  <a:gd name="connsiteY13" fmla="*/ 0 h 2471743"/>
                  <a:gd name="connsiteX14" fmla="*/ 228601 w 1414462"/>
                  <a:gd name="connsiteY14" fmla="*/ 0 h 2471743"/>
                  <a:gd name="connsiteX15" fmla="*/ 245131 w 1414462"/>
                  <a:gd name="connsiteY15" fmla="*/ 195260 h 2471743"/>
                  <a:gd name="connsiteX16" fmla="*/ 397667 w 1414462"/>
                  <a:gd name="connsiteY16" fmla="*/ 195260 h 2471743"/>
                  <a:gd name="connsiteX17" fmla="*/ 410508 w 1414462"/>
                  <a:gd name="connsiteY17" fmla="*/ 360545 h 2471743"/>
                  <a:gd name="connsiteX18" fmla="*/ 442981 w 1414462"/>
                  <a:gd name="connsiteY18" fmla="*/ 147639 h 2471743"/>
                  <a:gd name="connsiteX19" fmla="*/ 647628 w 1414462"/>
                  <a:gd name="connsiteY19" fmla="*/ 147639 h 2471743"/>
                  <a:gd name="connsiteX20" fmla="*/ 682495 w 1414462"/>
                  <a:gd name="connsiteY20" fmla="*/ 376239 h 2471743"/>
                  <a:gd name="connsiteX21" fmla="*/ 723828 w 1414462"/>
                  <a:gd name="connsiteY21" fmla="*/ 376239 h 2471743"/>
                  <a:gd name="connsiteX22" fmla="*/ 747831 w 1414462"/>
                  <a:gd name="connsiteY22" fmla="*/ 533611 h 2471743"/>
                  <a:gd name="connsiteX23" fmla="*/ 757306 w 1414462"/>
                  <a:gd name="connsiteY23" fmla="*/ 471489 h 2471743"/>
                  <a:gd name="connsiteX24" fmla="*/ 961953 w 1414462"/>
                  <a:gd name="connsiteY24" fmla="*/ 471489 h 2471743"/>
                  <a:gd name="connsiteX25" fmla="*/ 967038 w 1414462"/>
                  <a:gd name="connsiteY25" fmla="*/ 504827 h 2471743"/>
                  <a:gd name="connsiteX26" fmla="*/ 1157216 w 1414462"/>
                  <a:gd name="connsiteY26" fmla="*/ 504827 h 2471743"/>
                  <a:gd name="connsiteX27" fmla="*/ 1163027 w 1414462"/>
                  <a:gd name="connsiteY27" fmla="*/ 542927 h 2471743"/>
                  <a:gd name="connsiteX28" fmla="*/ 1338191 w 1414462"/>
                  <a:gd name="connsiteY28" fmla="*/ 542927 h 2471743"/>
                  <a:gd name="connsiteX29" fmla="*/ 1414462 w 1414462"/>
                  <a:gd name="connsiteY29" fmla="*/ 1042985 h 2471743"/>
                  <a:gd name="connsiteX30" fmla="*/ 1057273 w 1414462"/>
                  <a:gd name="connsiteY30" fmla="*/ 1042985 h 2471743"/>
                  <a:gd name="connsiteX31" fmla="*/ 1063084 w 1414462"/>
                  <a:gd name="connsiteY31" fmla="*/ 1004885 h 2471743"/>
                  <a:gd name="connsiteX32" fmla="*/ 935388 w 1414462"/>
                  <a:gd name="connsiteY32" fmla="*/ 1004885 h 2471743"/>
                  <a:gd name="connsiteX33" fmla="*/ 947737 w 1414462"/>
                  <a:gd name="connsiteY33" fmla="*/ 1085847 h 2471743"/>
                  <a:gd name="connsiteX34" fmla="*/ 652908 w 1414462"/>
                  <a:gd name="connsiteY34" fmla="*/ 1085847 h 2471743"/>
                  <a:gd name="connsiteX35" fmla="*/ 747711 w 1414462"/>
                  <a:gd name="connsiteY35" fmla="*/ 2200274 h 2471743"/>
                  <a:gd name="connsiteX36" fmla="*/ 563996 w 1414462"/>
                  <a:gd name="connsiteY36" fmla="*/ 2200274 h 24717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414462" h="2471743">
                    <a:moveTo>
                      <a:pt x="343806" y="1391931"/>
                    </a:moveTo>
                    <a:lnTo>
                      <a:pt x="343873" y="1390648"/>
                    </a:lnTo>
                    <a:lnTo>
                      <a:pt x="343721" y="1390648"/>
                    </a:lnTo>
                    <a:close/>
                    <a:moveTo>
                      <a:pt x="595311" y="2471743"/>
                    </a:moveTo>
                    <a:lnTo>
                      <a:pt x="371474" y="2471743"/>
                    </a:lnTo>
                    <a:lnTo>
                      <a:pt x="377517" y="2419356"/>
                    </a:lnTo>
                    <a:lnTo>
                      <a:pt x="238124" y="2419356"/>
                    </a:lnTo>
                    <a:lnTo>
                      <a:pt x="285920" y="2005016"/>
                    </a:lnTo>
                    <a:lnTo>
                      <a:pt x="297596" y="2005016"/>
                    </a:lnTo>
                    <a:lnTo>
                      <a:pt x="323121" y="1704974"/>
                    </a:lnTo>
                    <a:lnTo>
                      <a:pt x="59532" y="1704974"/>
                    </a:lnTo>
                    <a:lnTo>
                      <a:pt x="112310" y="900111"/>
                    </a:lnTo>
                    <a:lnTo>
                      <a:pt x="0" y="900111"/>
                    </a:lnTo>
                    <a:lnTo>
                      <a:pt x="76200" y="0"/>
                    </a:lnTo>
                    <a:lnTo>
                      <a:pt x="228601" y="0"/>
                    </a:lnTo>
                    <a:lnTo>
                      <a:pt x="245131" y="195260"/>
                    </a:lnTo>
                    <a:lnTo>
                      <a:pt x="397667" y="195260"/>
                    </a:lnTo>
                    <a:lnTo>
                      <a:pt x="410508" y="360545"/>
                    </a:lnTo>
                    <a:lnTo>
                      <a:pt x="442981" y="147639"/>
                    </a:lnTo>
                    <a:lnTo>
                      <a:pt x="647628" y="147639"/>
                    </a:lnTo>
                    <a:lnTo>
                      <a:pt x="682495" y="376239"/>
                    </a:lnTo>
                    <a:lnTo>
                      <a:pt x="723828" y="376239"/>
                    </a:lnTo>
                    <a:lnTo>
                      <a:pt x="747831" y="533611"/>
                    </a:lnTo>
                    <a:lnTo>
                      <a:pt x="757306" y="471489"/>
                    </a:lnTo>
                    <a:lnTo>
                      <a:pt x="961953" y="471489"/>
                    </a:lnTo>
                    <a:lnTo>
                      <a:pt x="967038" y="504827"/>
                    </a:lnTo>
                    <a:lnTo>
                      <a:pt x="1157216" y="504827"/>
                    </a:lnTo>
                    <a:lnTo>
                      <a:pt x="1163027" y="542927"/>
                    </a:lnTo>
                    <a:lnTo>
                      <a:pt x="1338191" y="542927"/>
                    </a:lnTo>
                    <a:lnTo>
                      <a:pt x="1414462" y="1042985"/>
                    </a:lnTo>
                    <a:lnTo>
                      <a:pt x="1057273" y="1042985"/>
                    </a:lnTo>
                    <a:lnTo>
                      <a:pt x="1063084" y="1004885"/>
                    </a:lnTo>
                    <a:lnTo>
                      <a:pt x="935388" y="1004885"/>
                    </a:lnTo>
                    <a:lnTo>
                      <a:pt x="947737" y="1085847"/>
                    </a:lnTo>
                    <a:lnTo>
                      <a:pt x="652908" y="1085847"/>
                    </a:lnTo>
                    <a:lnTo>
                      <a:pt x="747711" y="2200274"/>
                    </a:lnTo>
                    <a:lnTo>
                      <a:pt x="563996" y="2200274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0">
                    <a:sysClr val="windowText" lastClr="000000">
                      <a:alpha val="8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99" name="フリーフォーム: 図形 598">
              <a:extLst>
                <a:ext uri="{FF2B5EF4-FFF2-40B4-BE49-F238E27FC236}">
                  <a16:creationId xmlns:a16="http://schemas.microsoft.com/office/drawing/2014/main" id="{FAC615DB-81EA-427F-884C-5D999A681AF4}"/>
                </a:ext>
              </a:extLst>
            </p:cNvPr>
            <p:cNvSpPr/>
            <p:nvPr/>
          </p:nvSpPr>
          <p:spPr>
            <a:xfrm>
              <a:off x="4518048" y="4276740"/>
              <a:ext cx="1377925" cy="1072223"/>
            </a:xfrm>
            <a:custGeom>
              <a:avLst/>
              <a:gdLst>
                <a:gd name="connsiteX0" fmla="*/ 15852 w 1230373"/>
                <a:gd name="connsiteY0" fmla="*/ 35064 h 1085077"/>
                <a:gd name="connsiteX1" fmla="*/ 187302 w 1230373"/>
                <a:gd name="connsiteY1" fmla="*/ 3314 h 1085077"/>
                <a:gd name="connsiteX2" fmla="*/ 250802 w 1230373"/>
                <a:gd name="connsiteY2" fmla="*/ 98564 h 1085077"/>
                <a:gd name="connsiteX3" fmla="*/ 327002 w 1230373"/>
                <a:gd name="connsiteY3" fmla="*/ 117614 h 1085077"/>
                <a:gd name="connsiteX4" fmla="*/ 415902 w 1230373"/>
                <a:gd name="connsiteY4" fmla="*/ 193814 h 1085077"/>
                <a:gd name="connsiteX5" fmla="*/ 511152 w 1230373"/>
                <a:gd name="connsiteY5" fmla="*/ 181114 h 1085077"/>
                <a:gd name="connsiteX6" fmla="*/ 574652 w 1230373"/>
                <a:gd name="connsiteY6" fmla="*/ 301764 h 1085077"/>
                <a:gd name="connsiteX7" fmla="*/ 644502 w 1230373"/>
                <a:gd name="connsiteY7" fmla="*/ 352564 h 1085077"/>
                <a:gd name="connsiteX8" fmla="*/ 714352 w 1230373"/>
                <a:gd name="connsiteY8" fmla="*/ 524014 h 1085077"/>
                <a:gd name="connsiteX9" fmla="*/ 815952 w 1230373"/>
                <a:gd name="connsiteY9" fmla="*/ 543064 h 1085077"/>
                <a:gd name="connsiteX10" fmla="*/ 879452 w 1230373"/>
                <a:gd name="connsiteY10" fmla="*/ 606564 h 1085077"/>
                <a:gd name="connsiteX11" fmla="*/ 1038202 w 1230373"/>
                <a:gd name="connsiteY11" fmla="*/ 568464 h 1085077"/>
                <a:gd name="connsiteX12" fmla="*/ 1139802 w 1230373"/>
                <a:gd name="connsiteY12" fmla="*/ 638314 h 1085077"/>
                <a:gd name="connsiteX13" fmla="*/ 1228702 w 1230373"/>
                <a:gd name="connsiteY13" fmla="*/ 651014 h 1085077"/>
                <a:gd name="connsiteX14" fmla="*/ 1190602 w 1230373"/>
                <a:gd name="connsiteY14" fmla="*/ 701814 h 1085077"/>
                <a:gd name="connsiteX15" fmla="*/ 1101702 w 1230373"/>
                <a:gd name="connsiteY15" fmla="*/ 733564 h 1085077"/>
                <a:gd name="connsiteX16" fmla="*/ 1133452 w 1230373"/>
                <a:gd name="connsiteY16" fmla="*/ 866914 h 1085077"/>
                <a:gd name="connsiteX17" fmla="*/ 1095352 w 1230373"/>
                <a:gd name="connsiteY17" fmla="*/ 905014 h 1085077"/>
                <a:gd name="connsiteX18" fmla="*/ 1139802 w 1230373"/>
                <a:gd name="connsiteY18" fmla="*/ 968514 h 1085077"/>
                <a:gd name="connsiteX19" fmla="*/ 1095352 w 1230373"/>
                <a:gd name="connsiteY19" fmla="*/ 1006614 h 1085077"/>
                <a:gd name="connsiteX20" fmla="*/ 955652 w 1230373"/>
                <a:gd name="connsiteY20" fmla="*/ 987564 h 1085077"/>
                <a:gd name="connsiteX21" fmla="*/ 803252 w 1230373"/>
                <a:gd name="connsiteY21" fmla="*/ 1038364 h 1085077"/>
                <a:gd name="connsiteX22" fmla="*/ 638152 w 1230373"/>
                <a:gd name="connsiteY22" fmla="*/ 1051064 h 1085077"/>
                <a:gd name="connsiteX23" fmla="*/ 409552 w 1230373"/>
                <a:gd name="connsiteY23" fmla="*/ 1063764 h 1085077"/>
                <a:gd name="connsiteX24" fmla="*/ 320652 w 1230373"/>
                <a:gd name="connsiteY24" fmla="*/ 1082814 h 1085077"/>
                <a:gd name="connsiteX25" fmla="*/ 219052 w 1230373"/>
                <a:gd name="connsiteY25" fmla="*/ 1006614 h 1085077"/>
                <a:gd name="connsiteX26" fmla="*/ 142852 w 1230373"/>
                <a:gd name="connsiteY26" fmla="*/ 943114 h 1085077"/>
                <a:gd name="connsiteX27" fmla="*/ 104752 w 1230373"/>
                <a:gd name="connsiteY27" fmla="*/ 860564 h 1085077"/>
                <a:gd name="connsiteX28" fmla="*/ 104752 w 1230373"/>
                <a:gd name="connsiteY28" fmla="*/ 765314 h 1085077"/>
                <a:gd name="connsiteX29" fmla="*/ 53952 w 1230373"/>
                <a:gd name="connsiteY29" fmla="*/ 689114 h 1085077"/>
                <a:gd name="connsiteX30" fmla="*/ 130152 w 1230373"/>
                <a:gd name="connsiteY30" fmla="*/ 568464 h 1085077"/>
                <a:gd name="connsiteX31" fmla="*/ 34902 w 1230373"/>
                <a:gd name="connsiteY31" fmla="*/ 447814 h 1085077"/>
                <a:gd name="connsiteX32" fmla="*/ 66652 w 1230373"/>
                <a:gd name="connsiteY32" fmla="*/ 397014 h 1085077"/>
                <a:gd name="connsiteX33" fmla="*/ 98402 w 1230373"/>
                <a:gd name="connsiteY33" fmla="*/ 352564 h 1085077"/>
                <a:gd name="connsiteX34" fmla="*/ 3152 w 1230373"/>
                <a:gd name="connsiteY34" fmla="*/ 238264 h 1085077"/>
                <a:gd name="connsiteX35" fmla="*/ 22202 w 1230373"/>
                <a:gd name="connsiteY35" fmla="*/ 162064 h 1085077"/>
                <a:gd name="connsiteX36" fmla="*/ 15852 w 1230373"/>
                <a:gd name="connsiteY36" fmla="*/ 35064 h 1085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230373" h="1085077">
                  <a:moveTo>
                    <a:pt x="15852" y="35064"/>
                  </a:moveTo>
                  <a:cubicBezTo>
                    <a:pt x="43369" y="8606"/>
                    <a:pt x="148144" y="-7269"/>
                    <a:pt x="187302" y="3314"/>
                  </a:cubicBezTo>
                  <a:cubicBezTo>
                    <a:pt x="226460" y="13897"/>
                    <a:pt x="227519" y="79514"/>
                    <a:pt x="250802" y="98564"/>
                  </a:cubicBezTo>
                  <a:cubicBezTo>
                    <a:pt x="274085" y="117614"/>
                    <a:pt x="299485" y="101739"/>
                    <a:pt x="327002" y="117614"/>
                  </a:cubicBezTo>
                  <a:cubicBezTo>
                    <a:pt x="354519" y="133489"/>
                    <a:pt x="385210" y="183231"/>
                    <a:pt x="415902" y="193814"/>
                  </a:cubicBezTo>
                  <a:cubicBezTo>
                    <a:pt x="446594" y="204397"/>
                    <a:pt x="484694" y="163122"/>
                    <a:pt x="511152" y="181114"/>
                  </a:cubicBezTo>
                  <a:cubicBezTo>
                    <a:pt x="537610" y="199106"/>
                    <a:pt x="552427" y="273189"/>
                    <a:pt x="574652" y="301764"/>
                  </a:cubicBezTo>
                  <a:cubicBezTo>
                    <a:pt x="596877" y="330339"/>
                    <a:pt x="621219" y="315522"/>
                    <a:pt x="644502" y="352564"/>
                  </a:cubicBezTo>
                  <a:cubicBezTo>
                    <a:pt x="667785" y="389606"/>
                    <a:pt x="685777" y="492264"/>
                    <a:pt x="714352" y="524014"/>
                  </a:cubicBezTo>
                  <a:cubicBezTo>
                    <a:pt x="742927" y="555764"/>
                    <a:pt x="788435" y="529306"/>
                    <a:pt x="815952" y="543064"/>
                  </a:cubicBezTo>
                  <a:cubicBezTo>
                    <a:pt x="843469" y="556822"/>
                    <a:pt x="842410" y="602331"/>
                    <a:pt x="879452" y="606564"/>
                  </a:cubicBezTo>
                  <a:cubicBezTo>
                    <a:pt x="916494" y="610797"/>
                    <a:pt x="994810" y="563172"/>
                    <a:pt x="1038202" y="568464"/>
                  </a:cubicBezTo>
                  <a:cubicBezTo>
                    <a:pt x="1081594" y="573756"/>
                    <a:pt x="1108052" y="624556"/>
                    <a:pt x="1139802" y="638314"/>
                  </a:cubicBezTo>
                  <a:cubicBezTo>
                    <a:pt x="1171552" y="652072"/>
                    <a:pt x="1220235" y="640431"/>
                    <a:pt x="1228702" y="651014"/>
                  </a:cubicBezTo>
                  <a:cubicBezTo>
                    <a:pt x="1237169" y="661597"/>
                    <a:pt x="1211769" y="688056"/>
                    <a:pt x="1190602" y="701814"/>
                  </a:cubicBezTo>
                  <a:cubicBezTo>
                    <a:pt x="1169435" y="715572"/>
                    <a:pt x="1111227" y="706047"/>
                    <a:pt x="1101702" y="733564"/>
                  </a:cubicBezTo>
                  <a:cubicBezTo>
                    <a:pt x="1092177" y="761081"/>
                    <a:pt x="1134510" y="838339"/>
                    <a:pt x="1133452" y="866914"/>
                  </a:cubicBezTo>
                  <a:cubicBezTo>
                    <a:pt x="1132394" y="895489"/>
                    <a:pt x="1094294" y="888081"/>
                    <a:pt x="1095352" y="905014"/>
                  </a:cubicBezTo>
                  <a:cubicBezTo>
                    <a:pt x="1096410" y="921947"/>
                    <a:pt x="1139802" y="951581"/>
                    <a:pt x="1139802" y="968514"/>
                  </a:cubicBezTo>
                  <a:cubicBezTo>
                    <a:pt x="1139802" y="985447"/>
                    <a:pt x="1126044" y="1003439"/>
                    <a:pt x="1095352" y="1006614"/>
                  </a:cubicBezTo>
                  <a:cubicBezTo>
                    <a:pt x="1064660" y="1009789"/>
                    <a:pt x="1004335" y="982272"/>
                    <a:pt x="955652" y="987564"/>
                  </a:cubicBezTo>
                  <a:cubicBezTo>
                    <a:pt x="906969" y="992856"/>
                    <a:pt x="856169" y="1027781"/>
                    <a:pt x="803252" y="1038364"/>
                  </a:cubicBezTo>
                  <a:cubicBezTo>
                    <a:pt x="750335" y="1048947"/>
                    <a:pt x="638152" y="1051064"/>
                    <a:pt x="638152" y="1051064"/>
                  </a:cubicBezTo>
                  <a:cubicBezTo>
                    <a:pt x="572535" y="1055297"/>
                    <a:pt x="462469" y="1058472"/>
                    <a:pt x="409552" y="1063764"/>
                  </a:cubicBezTo>
                  <a:cubicBezTo>
                    <a:pt x="356635" y="1069056"/>
                    <a:pt x="352402" y="1092339"/>
                    <a:pt x="320652" y="1082814"/>
                  </a:cubicBezTo>
                  <a:cubicBezTo>
                    <a:pt x="288902" y="1073289"/>
                    <a:pt x="248685" y="1029897"/>
                    <a:pt x="219052" y="1006614"/>
                  </a:cubicBezTo>
                  <a:cubicBezTo>
                    <a:pt x="189419" y="983331"/>
                    <a:pt x="161902" y="967456"/>
                    <a:pt x="142852" y="943114"/>
                  </a:cubicBezTo>
                  <a:cubicBezTo>
                    <a:pt x="123802" y="918772"/>
                    <a:pt x="111102" y="890197"/>
                    <a:pt x="104752" y="860564"/>
                  </a:cubicBezTo>
                  <a:cubicBezTo>
                    <a:pt x="98402" y="830931"/>
                    <a:pt x="113219" y="793889"/>
                    <a:pt x="104752" y="765314"/>
                  </a:cubicBezTo>
                  <a:cubicBezTo>
                    <a:pt x="96285" y="736739"/>
                    <a:pt x="49719" y="721922"/>
                    <a:pt x="53952" y="689114"/>
                  </a:cubicBezTo>
                  <a:cubicBezTo>
                    <a:pt x="58185" y="656306"/>
                    <a:pt x="133327" y="608681"/>
                    <a:pt x="130152" y="568464"/>
                  </a:cubicBezTo>
                  <a:cubicBezTo>
                    <a:pt x="126977" y="528247"/>
                    <a:pt x="45485" y="476389"/>
                    <a:pt x="34902" y="447814"/>
                  </a:cubicBezTo>
                  <a:cubicBezTo>
                    <a:pt x="24319" y="419239"/>
                    <a:pt x="56069" y="412889"/>
                    <a:pt x="66652" y="397014"/>
                  </a:cubicBezTo>
                  <a:cubicBezTo>
                    <a:pt x="77235" y="381139"/>
                    <a:pt x="108985" y="379022"/>
                    <a:pt x="98402" y="352564"/>
                  </a:cubicBezTo>
                  <a:cubicBezTo>
                    <a:pt x="87819" y="326106"/>
                    <a:pt x="15852" y="270014"/>
                    <a:pt x="3152" y="238264"/>
                  </a:cubicBezTo>
                  <a:cubicBezTo>
                    <a:pt x="-9548" y="206514"/>
                    <a:pt x="20085" y="192756"/>
                    <a:pt x="22202" y="162064"/>
                  </a:cubicBezTo>
                  <a:cubicBezTo>
                    <a:pt x="24319" y="131372"/>
                    <a:pt x="-11665" y="61522"/>
                    <a:pt x="15852" y="35064"/>
                  </a:cubicBezTo>
                  <a:close/>
                </a:path>
              </a:pathLst>
            </a:custGeom>
            <a:solidFill>
              <a:sysClr val="window" lastClr="FFFFFF">
                <a:alpha val="70000"/>
              </a:sysClr>
            </a:solidFill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0" name="台形 599">
              <a:extLst>
                <a:ext uri="{FF2B5EF4-FFF2-40B4-BE49-F238E27FC236}">
                  <a16:creationId xmlns:a16="http://schemas.microsoft.com/office/drawing/2014/main" id="{EEF0A56C-BF7C-4EE5-915A-376FC477E98B}"/>
                </a:ext>
              </a:extLst>
            </p:cNvPr>
            <p:cNvSpPr/>
            <p:nvPr/>
          </p:nvSpPr>
          <p:spPr>
            <a:xfrm rot="10800000" flipV="1">
              <a:off x="4457697" y="5267321"/>
              <a:ext cx="1352553" cy="200030"/>
            </a:xfrm>
            <a:prstGeom prst="trapezoid">
              <a:avLst>
                <a:gd name="adj" fmla="val 136353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601" name="グループ化 600">
              <a:extLst>
                <a:ext uri="{FF2B5EF4-FFF2-40B4-BE49-F238E27FC236}">
                  <a16:creationId xmlns:a16="http://schemas.microsoft.com/office/drawing/2014/main" id="{9F59D76D-296E-4638-8F1B-C97E77B9AC83}"/>
                </a:ext>
              </a:extLst>
            </p:cNvPr>
            <p:cNvGrpSpPr/>
            <p:nvPr/>
          </p:nvGrpSpPr>
          <p:grpSpPr>
            <a:xfrm>
              <a:off x="5684043" y="3802856"/>
              <a:ext cx="3232751" cy="1664495"/>
              <a:chOff x="5684043" y="3802856"/>
              <a:chExt cx="3232751" cy="1664495"/>
            </a:xfrm>
          </p:grpSpPr>
          <p:grpSp>
            <p:nvGrpSpPr>
              <p:cNvPr id="603" name="グループ化 602">
                <a:extLst>
                  <a:ext uri="{FF2B5EF4-FFF2-40B4-BE49-F238E27FC236}">
                    <a16:creationId xmlns:a16="http://schemas.microsoft.com/office/drawing/2014/main" id="{D8FE9028-F54A-49CE-BEF8-9BF5D4FF149E}"/>
                  </a:ext>
                </a:extLst>
              </p:cNvPr>
              <p:cNvGrpSpPr/>
              <p:nvPr/>
            </p:nvGrpSpPr>
            <p:grpSpPr>
              <a:xfrm>
                <a:off x="5684043" y="3831430"/>
                <a:ext cx="3225609" cy="1635921"/>
                <a:chOff x="5684043" y="3831430"/>
                <a:chExt cx="3225609" cy="1635921"/>
              </a:xfrm>
            </p:grpSpPr>
            <p:sp>
              <p:nvSpPr>
                <p:cNvPr id="605" name="台形 604">
                  <a:extLst>
                    <a:ext uri="{FF2B5EF4-FFF2-40B4-BE49-F238E27FC236}">
                      <a16:creationId xmlns:a16="http://schemas.microsoft.com/office/drawing/2014/main" id="{21491EEE-7693-4610-88B2-6CFFD0142D22}"/>
                    </a:ext>
                  </a:extLst>
                </p:cNvPr>
                <p:cNvSpPr/>
                <p:nvPr/>
              </p:nvSpPr>
              <p:spPr>
                <a:xfrm rot="10800000" flipV="1">
                  <a:off x="6372222" y="4383881"/>
                  <a:ext cx="595313" cy="826294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6" name="台形 605">
                  <a:extLst>
                    <a:ext uri="{FF2B5EF4-FFF2-40B4-BE49-F238E27FC236}">
                      <a16:creationId xmlns:a16="http://schemas.microsoft.com/office/drawing/2014/main" id="{F4EC7C64-CDFC-4058-9EB1-316BD9D96B46}"/>
                    </a:ext>
                  </a:extLst>
                </p:cNvPr>
                <p:cNvSpPr/>
                <p:nvPr/>
              </p:nvSpPr>
              <p:spPr>
                <a:xfrm rot="10800000" flipV="1">
                  <a:off x="6781796" y="4083841"/>
                  <a:ext cx="595313" cy="983456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7" name="台形 606">
                  <a:extLst>
                    <a:ext uri="{FF2B5EF4-FFF2-40B4-BE49-F238E27FC236}">
                      <a16:creationId xmlns:a16="http://schemas.microsoft.com/office/drawing/2014/main" id="{30C6DCAB-FF30-41E7-8D2F-F46F83D41806}"/>
                    </a:ext>
                  </a:extLst>
                </p:cNvPr>
                <p:cNvSpPr/>
                <p:nvPr/>
              </p:nvSpPr>
              <p:spPr>
                <a:xfrm rot="10800000" flipV="1">
                  <a:off x="7196134" y="4260055"/>
                  <a:ext cx="595313" cy="826294"/>
                </a:xfrm>
                <a:prstGeom prst="trapezoid">
                  <a:avLst>
                    <a:gd name="adj" fmla="val 17308"/>
                  </a:avLst>
                </a:pr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154E92D5-3285-4D24-A6CE-3741FF4F83D5}"/>
                    </a:ext>
                  </a:extLst>
                </p:cNvPr>
                <p:cNvSpPr/>
                <p:nvPr/>
              </p:nvSpPr>
              <p:spPr>
                <a:xfrm rot="10800000" flipV="1">
                  <a:off x="7496171" y="3831430"/>
                  <a:ext cx="1413481" cy="1278734"/>
                </a:xfrm>
                <a:custGeom>
                  <a:avLst/>
                  <a:gdLst>
                    <a:gd name="connsiteX0" fmla="*/ 1192158 w 1413481"/>
                    <a:gd name="connsiteY0" fmla="*/ 0 h 1278734"/>
                    <a:gd name="connsiteX1" fmla="*/ 33200 w 1413481"/>
                    <a:gd name="connsiteY1" fmla="*/ 0 h 1278734"/>
                    <a:gd name="connsiteX2" fmla="*/ 0 w 1413481"/>
                    <a:gd name="connsiteY2" fmla="*/ 191819 h 1278734"/>
                    <a:gd name="connsiteX3" fmla="*/ 0 w 1413481"/>
                    <a:gd name="connsiteY3" fmla="*/ 1278734 h 1278734"/>
                    <a:gd name="connsiteX4" fmla="*/ 1413481 w 1413481"/>
                    <a:gd name="connsiteY4" fmla="*/ 1278734 h 1278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13481" h="1278734">
                      <a:moveTo>
                        <a:pt x="1192158" y="0"/>
                      </a:moveTo>
                      <a:lnTo>
                        <a:pt x="33200" y="0"/>
                      </a:lnTo>
                      <a:lnTo>
                        <a:pt x="0" y="191819"/>
                      </a:lnTo>
                      <a:lnTo>
                        <a:pt x="0" y="1278734"/>
                      </a:lnTo>
                      <a:lnTo>
                        <a:pt x="1413481" y="1278734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913B43BD-17C1-42B9-8882-CD1BA5D0CB2D}"/>
                    </a:ext>
                  </a:extLst>
                </p:cNvPr>
                <p:cNvSpPr/>
                <p:nvPr/>
              </p:nvSpPr>
              <p:spPr>
                <a:xfrm rot="10800000" flipV="1">
                  <a:off x="5684043" y="4972048"/>
                  <a:ext cx="3225608" cy="495303"/>
                </a:xfrm>
                <a:custGeom>
                  <a:avLst/>
                  <a:gdLst>
                    <a:gd name="connsiteX0" fmla="*/ 3056541 w 3142268"/>
                    <a:gd name="connsiteY0" fmla="*/ 0 h 495303"/>
                    <a:gd name="connsiteX1" fmla="*/ 0 w 3142268"/>
                    <a:gd name="connsiteY1" fmla="*/ 0 h 495303"/>
                    <a:gd name="connsiteX2" fmla="*/ 0 w 3142268"/>
                    <a:gd name="connsiteY2" fmla="*/ 495303 h 495303"/>
                    <a:gd name="connsiteX3" fmla="*/ 3142268 w 3142268"/>
                    <a:gd name="connsiteY3" fmla="*/ 495303 h 4953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142268" h="495303">
                      <a:moveTo>
                        <a:pt x="3056541" y="0"/>
                      </a:moveTo>
                      <a:lnTo>
                        <a:pt x="0" y="0"/>
                      </a:lnTo>
                      <a:lnTo>
                        <a:pt x="0" y="495303"/>
                      </a:lnTo>
                      <a:lnTo>
                        <a:pt x="3142268" y="495303"/>
                      </a:lnTo>
                      <a:close/>
                    </a:path>
                  </a:pathLst>
                </a:custGeom>
                <a:pattFill prst="lgConfetti">
                  <a:fgClr>
                    <a:srgbClr val="FFC000">
                      <a:lumMod val="50000"/>
                    </a:srgbClr>
                  </a:fgClr>
                  <a:bgClr>
                    <a:srgbClr val="FFC000">
                      <a:lumMod val="60000"/>
                      <a:lumOff val="40000"/>
                    </a:srgbClr>
                  </a:bgClr>
                </a:pattFill>
                <a:ln w="12700" cap="flat" cmpd="sng" algn="ctr">
                  <a:solidFill>
                    <a:srgbClr val="FFC000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10E56534-E6F7-4A14-B234-DB5007FBB607}"/>
                  </a:ext>
                </a:extLst>
              </p:cNvPr>
              <p:cNvSpPr/>
              <p:nvPr/>
            </p:nvSpPr>
            <p:spPr>
              <a:xfrm rot="10800000" flipV="1">
                <a:off x="5691185" y="3802856"/>
                <a:ext cx="3225609" cy="1635921"/>
              </a:xfrm>
              <a:custGeom>
                <a:avLst/>
                <a:gdLst>
                  <a:gd name="connsiteX0" fmla="*/ 1192158 w 3225609"/>
                  <a:gd name="connsiteY0" fmla="*/ 0 h 1635921"/>
                  <a:gd name="connsiteX1" fmla="*/ 33200 w 3225609"/>
                  <a:gd name="connsiteY1" fmla="*/ 0 h 1635921"/>
                  <a:gd name="connsiteX2" fmla="*/ 0 w 3225609"/>
                  <a:gd name="connsiteY2" fmla="*/ 191819 h 1635921"/>
                  <a:gd name="connsiteX3" fmla="*/ 0 w 3225609"/>
                  <a:gd name="connsiteY3" fmla="*/ 1278734 h 1635921"/>
                  <a:gd name="connsiteX4" fmla="*/ 1 w 3225609"/>
                  <a:gd name="connsiteY4" fmla="*/ 1278734 h 1635921"/>
                  <a:gd name="connsiteX5" fmla="*/ 1 w 3225609"/>
                  <a:gd name="connsiteY5" fmla="*/ 1635921 h 1635921"/>
                  <a:gd name="connsiteX6" fmla="*/ 3225609 w 3225609"/>
                  <a:gd name="connsiteY6" fmla="*/ 1635921 h 1635921"/>
                  <a:gd name="connsiteX7" fmla="*/ 3137608 w 3225609"/>
                  <a:gd name="connsiteY7" fmla="*/ 1140618 h 1635921"/>
                  <a:gd name="connsiteX8" fmla="*/ 2507736 w 3225609"/>
                  <a:gd name="connsiteY8" fmla="*/ 1140618 h 1635921"/>
                  <a:gd name="connsiteX9" fmla="*/ 2434393 w 3225609"/>
                  <a:gd name="connsiteY9" fmla="*/ 552451 h 1635921"/>
                  <a:gd name="connsiteX10" fmla="*/ 2056254 w 3225609"/>
                  <a:gd name="connsiteY10" fmla="*/ 552451 h 1635921"/>
                  <a:gd name="connsiteX11" fmla="*/ 2024819 w 3225609"/>
                  <a:gd name="connsiteY11" fmla="*/ 252411 h 1635921"/>
                  <a:gd name="connsiteX12" fmla="*/ 1635580 w 3225609"/>
                  <a:gd name="connsiteY12" fmla="*/ 252411 h 1635921"/>
                  <a:gd name="connsiteX13" fmla="*/ 1614088 w 3225609"/>
                  <a:gd name="connsiteY13" fmla="*/ 457548 h 1635921"/>
                  <a:gd name="connsiteX14" fmla="*/ 1610481 w 3225609"/>
                  <a:gd name="connsiteY14" fmla="*/ 428625 h 1635921"/>
                  <a:gd name="connsiteX15" fmla="*/ 1266344 w 3225609"/>
                  <a:gd name="connsiteY15" fmla="*/ 428625 h 163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225609" h="1635921">
                    <a:moveTo>
                      <a:pt x="1192158" y="0"/>
                    </a:moveTo>
                    <a:lnTo>
                      <a:pt x="33200" y="0"/>
                    </a:lnTo>
                    <a:lnTo>
                      <a:pt x="0" y="191819"/>
                    </a:lnTo>
                    <a:lnTo>
                      <a:pt x="0" y="1278734"/>
                    </a:lnTo>
                    <a:lnTo>
                      <a:pt x="1" y="1278734"/>
                    </a:lnTo>
                    <a:lnTo>
                      <a:pt x="1" y="1635921"/>
                    </a:lnTo>
                    <a:lnTo>
                      <a:pt x="3225609" y="1635921"/>
                    </a:lnTo>
                    <a:lnTo>
                      <a:pt x="3137608" y="1140618"/>
                    </a:lnTo>
                    <a:lnTo>
                      <a:pt x="2507736" y="1140618"/>
                    </a:lnTo>
                    <a:lnTo>
                      <a:pt x="2434393" y="552451"/>
                    </a:lnTo>
                    <a:lnTo>
                      <a:pt x="2056254" y="552451"/>
                    </a:lnTo>
                    <a:lnTo>
                      <a:pt x="2024819" y="252411"/>
                    </a:lnTo>
                    <a:lnTo>
                      <a:pt x="1635580" y="252411"/>
                    </a:lnTo>
                    <a:lnTo>
                      <a:pt x="1614088" y="457548"/>
                    </a:lnTo>
                    <a:lnTo>
                      <a:pt x="1610481" y="428625"/>
                    </a:lnTo>
                    <a:lnTo>
                      <a:pt x="1266344" y="428625"/>
                    </a:lnTo>
                    <a:close/>
                  </a:path>
                </a:pathLst>
              </a:custGeom>
              <a:gradFill>
                <a:gsLst>
                  <a:gs pos="5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2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602" name="台形 601">
              <a:extLst>
                <a:ext uri="{FF2B5EF4-FFF2-40B4-BE49-F238E27FC236}">
                  <a16:creationId xmlns:a16="http://schemas.microsoft.com/office/drawing/2014/main" id="{84112EEB-524D-4FE8-82B5-BAA90ED56D06}"/>
                </a:ext>
              </a:extLst>
            </p:cNvPr>
            <p:cNvSpPr/>
            <p:nvPr/>
          </p:nvSpPr>
          <p:spPr>
            <a:xfrm rot="10800000" flipV="1">
              <a:off x="4660102" y="4872033"/>
              <a:ext cx="357191" cy="114303"/>
            </a:xfrm>
            <a:prstGeom prst="trapezoid">
              <a:avLst>
                <a:gd name="adj" fmla="val 80232"/>
              </a:avLst>
            </a:prstGeom>
            <a:pattFill prst="lgConfetti">
              <a:fgClr>
                <a:srgbClr val="FFC000">
                  <a:lumMod val="50000"/>
                </a:srgbClr>
              </a:fgClr>
              <a:bgClr>
                <a:srgbClr val="FFC000">
                  <a:lumMod val="75000"/>
                </a:srgbClr>
              </a:bgClr>
            </a:patt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68137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6D0C97DA-DE65-493C-A827-2068DEE18CD4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福井県と言えば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B706A8B5-D6AB-47FC-8EA8-0BBA4CC6F5A8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へしこ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CEE0A245-83C0-45A5-AB5C-5D3EC62E6AD7}"/>
              </a:ext>
            </a:extLst>
          </p:cNvPr>
          <p:cNvSpPr txBox="1"/>
          <p:nvPr/>
        </p:nvSpPr>
        <p:spPr>
          <a:xfrm>
            <a:off x="638175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芦原温泉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BAFA9844-5207-4567-A4D0-E132B3835A9B}"/>
              </a:ext>
            </a:extLst>
          </p:cNvPr>
          <p:cNvSpPr txBox="1"/>
          <p:nvPr/>
        </p:nvSpPr>
        <p:spPr>
          <a:xfrm>
            <a:off x="358140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メガネ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9BDC0F4A-BC2A-4C7D-88FC-D354D720E86D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三方五湖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3E0656DB-8E68-4F62-8E35-25BD4514EDFD}"/>
              </a:ext>
            </a:extLst>
          </p:cNvPr>
          <p:cNvSpPr txBox="1"/>
          <p:nvPr/>
        </p:nvSpPr>
        <p:spPr>
          <a:xfrm>
            <a:off x="6534150" y="6453318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越前焼</a:t>
            </a:r>
          </a:p>
        </p:txBody>
      </p: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A79A68A8-24A7-4168-9BB0-E9F2377DC9AF}"/>
              </a:ext>
            </a:extLst>
          </p:cNvPr>
          <p:cNvGrpSpPr/>
          <p:nvPr/>
        </p:nvGrpSpPr>
        <p:grpSpPr>
          <a:xfrm>
            <a:off x="901184" y="4125398"/>
            <a:ext cx="2236232" cy="1977866"/>
            <a:chOff x="2313094" y="4734228"/>
            <a:chExt cx="1538595" cy="1360831"/>
          </a:xfrm>
        </p:grpSpPr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696F9786-D3F4-414B-B5BA-74AFCCE48C32}"/>
                </a:ext>
              </a:extLst>
            </p:cNvPr>
            <p:cNvSpPr/>
            <p:nvPr/>
          </p:nvSpPr>
          <p:spPr bwMode="auto">
            <a:xfrm>
              <a:off x="2313094" y="5276850"/>
              <a:ext cx="1538595" cy="818209"/>
            </a:xfrm>
            <a:prstGeom prst="ellipse">
              <a:avLst/>
            </a:prstGeom>
            <a:solidFill>
              <a:srgbClr val="00B0F0">
                <a:alpha val="70000"/>
              </a:srgbClr>
            </a:solidFill>
            <a:ln w="127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C4FCFA0C-2C11-49F6-901C-286EC95ADB34}"/>
                </a:ext>
              </a:extLst>
            </p:cNvPr>
            <p:cNvGrpSpPr/>
            <p:nvPr/>
          </p:nvGrpSpPr>
          <p:grpSpPr>
            <a:xfrm>
              <a:off x="2810276" y="5386977"/>
              <a:ext cx="528383" cy="306879"/>
              <a:chOff x="2810276" y="3408832"/>
              <a:chExt cx="528383" cy="306879"/>
            </a:xfrm>
          </p:grpSpPr>
          <p:sp>
            <p:nvSpPr>
              <p:cNvPr id="216" name="楕円 215">
                <a:extLst>
                  <a:ext uri="{FF2B5EF4-FFF2-40B4-BE49-F238E27FC236}">
                    <a16:creationId xmlns:a16="http://schemas.microsoft.com/office/drawing/2014/main" id="{4811F3EF-FB65-4C6C-AAB1-8F9D993A5DD3}"/>
                  </a:ext>
                </a:extLst>
              </p:cNvPr>
              <p:cNvSpPr/>
              <p:nvPr/>
            </p:nvSpPr>
            <p:spPr bwMode="auto">
              <a:xfrm>
                <a:off x="2810276" y="3592336"/>
                <a:ext cx="528383" cy="123375"/>
              </a:xfrm>
              <a:prstGeom prst="ellipse">
                <a:avLst/>
              </a:prstGeom>
              <a:solidFill>
                <a:sysClr val="windowText" lastClr="000000">
                  <a:alpha val="70000"/>
                </a:sys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CC6AA161-7A2B-4EFC-BF8C-8B76DD6EB625}"/>
                  </a:ext>
                </a:extLst>
              </p:cNvPr>
              <p:cNvSpPr/>
              <p:nvPr/>
            </p:nvSpPr>
            <p:spPr bwMode="auto">
              <a:xfrm>
                <a:off x="2810276" y="3408832"/>
                <a:ext cx="528383" cy="245192"/>
              </a:xfrm>
              <a:custGeom>
                <a:avLst/>
                <a:gdLst>
                  <a:gd name="connsiteX0" fmla="*/ 210113 w 528383"/>
                  <a:gd name="connsiteY0" fmla="*/ 0 h 245192"/>
                  <a:gd name="connsiteX1" fmla="*/ 318271 w 528383"/>
                  <a:gd name="connsiteY1" fmla="*/ 0 h 245192"/>
                  <a:gd name="connsiteX2" fmla="*/ 342938 w 528383"/>
                  <a:gd name="connsiteY2" fmla="*/ 98666 h 245192"/>
                  <a:gd name="connsiteX3" fmla="*/ 455120 w 528383"/>
                  <a:gd name="connsiteY3" fmla="*/ 98666 h 245192"/>
                  <a:gd name="connsiteX4" fmla="*/ 528383 w 528383"/>
                  <a:gd name="connsiteY4" fmla="*/ 171929 h 245192"/>
                  <a:gd name="connsiteX5" fmla="*/ 528383 w 528383"/>
                  <a:gd name="connsiteY5" fmla="*/ 245192 h 245192"/>
                  <a:gd name="connsiteX6" fmla="*/ 0 w 528383"/>
                  <a:gd name="connsiteY6" fmla="*/ 245192 h 245192"/>
                  <a:gd name="connsiteX7" fmla="*/ 0 w 528383"/>
                  <a:gd name="connsiteY7" fmla="*/ 171929 h 245192"/>
                  <a:gd name="connsiteX8" fmla="*/ 73263 w 528383"/>
                  <a:gd name="connsiteY8" fmla="*/ 98666 h 245192"/>
                  <a:gd name="connsiteX9" fmla="*/ 185446 w 528383"/>
                  <a:gd name="connsiteY9" fmla="*/ 98666 h 2451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28383" h="245192">
                    <a:moveTo>
                      <a:pt x="210113" y="0"/>
                    </a:moveTo>
                    <a:lnTo>
                      <a:pt x="318271" y="0"/>
                    </a:lnTo>
                    <a:lnTo>
                      <a:pt x="342938" y="98666"/>
                    </a:lnTo>
                    <a:lnTo>
                      <a:pt x="455120" y="98666"/>
                    </a:lnTo>
                    <a:cubicBezTo>
                      <a:pt x="495582" y="98666"/>
                      <a:pt x="528383" y="131467"/>
                      <a:pt x="528383" y="171929"/>
                    </a:cubicBezTo>
                    <a:lnTo>
                      <a:pt x="528383" y="245192"/>
                    </a:lnTo>
                    <a:lnTo>
                      <a:pt x="0" y="245192"/>
                    </a:lnTo>
                    <a:lnTo>
                      <a:pt x="0" y="171929"/>
                    </a:lnTo>
                    <a:cubicBezTo>
                      <a:pt x="0" y="131467"/>
                      <a:pt x="32801" y="98666"/>
                      <a:pt x="73263" y="98666"/>
                    </a:cubicBezTo>
                    <a:lnTo>
                      <a:pt x="185446" y="9866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FFFE7DE4-179D-4AB9-86F9-E637F46DB700}"/>
                  </a:ext>
                </a:extLst>
              </p:cNvPr>
              <p:cNvGrpSpPr/>
              <p:nvPr/>
            </p:nvGrpSpPr>
            <p:grpSpPr>
              <a:xfrm>
                <a:off x="2950891" y="3542173"/>
                <a:ext cx="247152" cy="17586"/>
                <a:chOff x="2770633" y="3626002"/>
                <a:chExt cx="546412" cy="86184"/>
              </a:xfrm>
              <a:solidFill>
                <a:srgbClr val="FF9933"/>
              </a:solidFill>
            </p:grpSpPr>
            <p:sp>
              <p:nvSpPr>
                <p:cNvPr id="219" name="月 218">
                  <a:extLst>
                    <a:ext uri="{FF2B5EF4-FFF2-40B4-BE49-F238E27FC236}">
                      <a16:creationId xmlns:a16="http://schemas.microsoft.com/office/drawing/2014/main" id="{A1A118F4-5614-4EE2-B474-F10614AC26FA}"/>
                    </a:ext>
                  </a:extLst>
                </p:cNvPr>
                <p:cNvSpPr/>
                <p:nvPr/>
              </p:nvSpPr>
              <p:spPr bwMode="auto">
                <a:xfrm rot="6300000">
                  <a:off x="2842582" y="3554053"/>
                  <a:ext cx="78801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63482CC7-D980-43F0-A37A-E313D0512DE7}"/>
                    </a:ext>
                  </a:extLst>
                </p:cNvPr>
                <p:cNvSpPr/>
                <p:nvPr/>
              </p:nvSpPr>
              <p:spPr bwMode="auto">
                <a:xfrm rot="15300000" flipH="1">
                  <a:off x="3166293" y="3561435"/>
                  <a:ext cx="78803" cy="222700"/>
                </a:xfrm>
                <a:prstGeom prst="mo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A442CB6-EE98-41A1-AA51-179CB7459654}"/>
                </a:ext>
              </a:extLst>
            </p:cNvPr>
            <p:cNvGrpSpPr/>
            <p:nvPr/>
          </p:nvGrpSpPr>
          <p:grpSpPr>
            <a:xfrm>
              <a:off x="2773116" y="4783956"/>
              <a:ext cx="602702" cy="657745"/>
              <a:chOff x="703823" y="4649208"/>
              <a:chExt cx="719603" cy="785322"/>
            </a:xfrm>
          </p:grpSpPr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2A9D2086-628C-466F-96AC-B0BDE00C5F7A}"/>
                  </a:ext>
                </a:extLst>
              </p:cNvPr>
              <p:cNvGrpSpPr/>
              <p:nvPr/>
            </p:nvGrpSpPr>
            <p:grpSpPr>
              <a:xfrm>
                <a:off x="774102" y="4649208"/>
                <a:ext cx="579044" cy="593243"/>
                <a:chOff x="774102" y="4649208"/>
                <a:chExt cx="579044" cy="593243"/>
              </a:xfrm>
            </p:grpSpPr>
            <p:sp>
              <p:nvSpPr>
                <p:cNvPr id="212" name="円/楕円 834">
                  <a:extLst>
                    <a:ext uri="{FF2B5EF4-FFF2-40B4-BE49-F238E27FC236}">
                      <a16:creationId xmlns:a16="http://schemas.microsoft.com/office/drawing/2014/main" id="{B3482214-3B88-4831-B27F-6808E4961802}"/>
                    </a:ext>
                  </a:extLst>
                </p:cNvPr>
                <p:cNvSpPr/>
                <p:nvPr/>
              </p:nvSpPr>
              <p:spPr>
                <a:xfrm>
                  <a:off x="827461" y="4649208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円/楕円 835">
                  <a:extLst>
                    <a:ext uri="{FF2B5EF4-FFF2-40B4-BE49-F238E27FC236}">
                      <a16:creationId xmlns:a16="http://schemas.microsoft.com/office/drawing/2014/main" id="{D9519083-E04A-4D11-978C-BFB003DEDE54}"/>
                    </a:ext>
                  </a:extLst>
                </p:cNvPr>
                <p:cNvSpPr/>
                <p:nvPr/>
              </p:nvSpPr>
              <p:spPr>
                <a:xfrm>
                  <a:off x="774102" y="4649208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円/楕円 836">
                  <a:extLst>
                    <a:ext uri="{FF2B5EF4-FFF2-40B4-BE49-F238E27FC236}">
                      <a16:creationId xmlns:a16="http://schemas.microsoft.com/office/drawing/2014/main" id="{403DB825-5755-4611-AA7F-6FB0D0114EDA}"/>
                    </a:ext>
                  </a:extLst>
                </p:cNvPr>
                <p:cNvSpPr/>
                <p:nvPr/>
              </p:nvSpPr>
              <p:spPr>
                <a:xfrm>
                  <a:off x="827461" y="4693407"/>
                  <a:ext cx="525685" cy="549043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円/楕円 837">
                  <a:extLst>
                    <a:ext uri="{FF2B5EF4-FFF2-40B4-BE49-F238E27FC236}">
                      <a16:creationId xmlns:a16="http://schemas.microsoft.com/office/drawing/2014/main" id="{5DB3EDFD-3EF3-420D-A787-553AF748716D}"/>
                    </a:ext>
                  </a:extLst>
                </p:cNvPr>
                <p:cNvSpPr/>
                <p:nvPr/>
              </p:nvSpPr>
              <p:spPr>
                <a:xfrm>
                  <a:off x="774102" y="4693407"/>
                  <a:ext cx="537370" cy="549044"/>
                </a:xfrm>
                <a:prstGeom prst="ellipse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8F7363A2-78B6-4B6E-8F39-CF4C4B9C8A30}"/>
                  </a:ext>
                </a:extLst>
              </p:cNvPr>
              <p:cNvGrpSpPr/>
              <p:nvPr/>
            </p:nvGrpSpPr>
            <p:grpSpPr>
              <a:xfrm>
                <a:off x="703823" y="4986916"/>
                <a:ext cx="719603" cy="214314"/>
                <a:chOff x="703823" y="4986916"/>
                <a:chExt cx="719603" cy="214314"/>
              </a:xfrm>
            </p:grpSpPr>
            <p:sp>
              <p:nvSpPr>
                <p:cNvPr id="210" name="円/楕円 838">
                  <a:extLst>
                    <a:ext uri="{FF2B5EF4-FFF2-40B4-BE49-F238E27FC236}">
                      <a16:creationId xmlns:a16="http://schemas.microsoft.com/office/drawing/2014/main" id="{0C000F31-AD72-464B-907B-9CC431124A8F}"/>
                    </a:ext>
                  </a:extLst>
                </p:cNvPr>
                <p:cNvSpPr/>
                <p:nvPr/>
              </p:nvSpPr>
              <p:spPr>
                <a:xfrm rot="20700000">
                  <a:off x="703823" y="4986916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円/楕円 839">
                  <a:extLst>
                    <a:ext uri="{FF2B5EF4-FFF2-40B4-BE49-F238E27FC236}">
                      <a16:creationId xmlns:a16="http://schemas.microsoft.com/office/drawing/2014/main" id="{990BD10F-C7CA-47B2-A02D-8F15434EE561}"/>
                    </a:ext>
                  </a:extLst>
                </p:cNvPr>
                <p:cNvSpPr/>
                <p:nvPr/>
              </p:nvSpPr>
              <p:spPr>
                <a:xfrm rot="900000" flipH="1">
                  <a:off x="1248491" y="4986917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3" name="円/楕円 840">
                <a:extLst>
                  <a:ext uri="{FF2B5EF4-FFF2-40B4-BE49-F238E27FC236}">
                    <a16:creationId xmlns:a16="http://schemas.microsoft.com/office/drawing/2014/main" id="{D181396E-67EF-474D-9B85-89FE4FC9D8FB}"/>
                  </a:ext>
                </a:extLst>
              </p:cNvPr>
              <p:cNvSpPr/>
              <p:nvPr/>
            </p:nvSpPr>
            <p:spPr>
              <a:xfrm>
                <a:off x="774102" y="4725144"/>
                <a:ext cx="579044" cy="709386"/>
              </a:xfrm>
              <a:prstGeom prst="ellipse">
                <a:avLst/>
              </a:pr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4" name="グループ化 203">
                <a:extLst>
                  <a:ext uri="{FF2B5EF4-FFF2-40B4-BE49-F238E27FC236}">
                    <a16:creationId xmlns:a16="http://schemas.microsoft.com/office/drawing/2014/main" id="{46B6ED5D-A7B6-4E37-8A5D-FD5A6EA1F604}"/>
                  </a:ext>
                </a:extLst>
              </p:cNvPr>
              <p:cNvGrpSpPr/>
              <p:nvPr/>
            </p:nvGrpSpPr>
            <p:grpSpPr>
              <a:xfrm>
                <a:off x="829639" y="4897338"/>
                <a:ext cx="467970" cy="45719"/>
                <a:chOff x="829336" y="4897338"/>
                <a:chExt cx="467970" cy="45719"/>
              </a:xfrm>
            </p:grpSpPr>
            <p:sp>
              <p:nvSpPr>
                <p:cNvPr id="208" name="フローチャート: 端子 685">
                  <a:extLst>
                    <a:ext uri="{FF2B5EF4-FFF2-40B4-BE49-F238E27FC236}">
                      <a16:creationId xmlns:a16="http://schemas.microsoft.com/office/drawing/2014/main" id="{52E530A5-8EB6-476D-8B64-9B51026B3BB1}"/>
                    </a:ext>
                  </a:extLst>
                </p:cNvPr>
                <p:cNvSpPr/>
                <p:nvPr/>
              </p:nvSpPr>
              <p:spPr>
                <a:xfrm>
                  <a:off x="829336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ローチャート: 端子 686">
                  <a:extLst>
                    <a:ext uri="{FF2B5EF4-FFF2-40B4-BE49-F238E27FC236}">
                      <a16:creationId xmlns:a16="http://schemas.microsoft.com/office/drawing/2014/main" id="{E4686179-F59D-4A71-98EE-D6ADBAF96B73}"/>
                    </a:ext>
                  </a:extLst>
                </p:cNvPr>
                <p:cNvSpPr/>
                <p:nvPr/>
              </p:nvSpPr>
              <p:spPr>
                <a:xfrm flipH="1">
                  <a:off x="1126992" y="4897338"/>
                  <a:ext cx="170314" cy="45719"/>
                </a:xfrm>
                <a:prstGeom prst="flowChartTerminator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05" name="台形 204">
                <a:extLst>
                  <a:ext uri="{FF2B5EF4-FFF2-40B4-BE49-F238E27FC236}">
                    <a16:creationId xmlns:a16="http://schemas.microsoft.com/office/drawing/2014/main" id="{B254575C-E320-4252-9C80-4CEB78CBC351}"/>
                  </a:ext>
                </a:extLst>
              </p:cNvPr>
              <p:cNvSpPr/>
              <p:nvPr/>
            </p:nvSpPr>
            <p:spPr>
              <a:xfrm>
                <a:off x="973832" y="5142665"/>
                <a:ext cx="179584" cy="82875"/>
              </a:xfrm>
              <a:prstGeom prst="trapezoid">
                <a:avLst>
                  <a:gd name="adj" fmla="val 76719"/>
                </a:avLst>
              </a:prstGeom>
              <a:solidFill>
                <a:sysClr val="window" lastClr="FFFFFF">
                  <a:lumMod val="6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 1196">
                <a:extLst>
                  <a:ext uri="{FF2B5EF4-FFF2-40B4-BE49-F238E27FC236}">
                    <a16:creationId xmlns:a16="http://schemas.microsoft.com/office/drawing/2014/main" id="{962B7C7D-B416-4F10-8B0C-F44065EF8B0E}"/>
                  </a:ext>
                </a:extLst>
              </p:cNvPr>
              <p:cNvSpPr/>
              <p:nvPr/>
            </p:nvSpPr>
            <p:spPr>
              <a:xfrm>
                <a:off x="993598" y="5051482"/>
                <a:ext cx="140052" cy="142045"/>
              </a:xfrm>
              <a:custGeom>
                <a:avLst/>
                <a:gdLst>
                  <a:gd name="connsiteX0" fmla="*/ 43013 w 140052"/>
                  <a:gd name="connsiteY0" fmla="*/ 0 h 142045"/>
                  <a:gd name="connsiteX1" fmla="*/ 97039 w 140052"/>
                  <a:gd name="connsiteY1" fmla="*/ 0 h 142045"/>
                  <a:gd name="connsiteX2" fmla="*/ 119542 w 140052"/>
                  <a:gd name="connsiteY2" fmla="*/ 22503 h 142045"/>
                  <a:gd name="connsiteX3" fmla="*/ 119542 w 140052"/>
                  <a:gd name="connsiteY3" fmla="*/ 121535 h 142045"/>
                  <a:gd name="connsiteX4" fmla="*/ 20510 w 140052"/>
                  <a:gd name="connsiteY4" fmla="*/ 121535 h 142045"/>
                  <a:gd name="connsiteX5" fmla="*/ 20510 w 140052"/>
                  <a:gd name="connsiteY5" fmla="*/ 22503 h 142045"/>
                  <a:gd name="connsiteX0" fmla="*/ 97039 w 188479"/>
                  <a:gd name="connsiteY0" fmla="*/ 0 h 142045"/>
                  <a:gd name="connsiteX1" fmla="*/ 119542 w 188479"/>
                  <a:gd name="connsiteY1" fmla="*/ 22503 h 142045"/>
                  <a:gd name="connsiteX2" fmla="*/ 119542 w 188479"/>
                  <a:gd name="connsiteY2" fmla="*/ 121535 h 142045"/>
                  <a:gd name="connsiteX3" fmla="*/ 20510 w 188479"/>
                  <a:gd name="connsiteY3" fmla="*/ 121535 h 142045"/>
                  <a:gd name="connsiteX4" fmla="*/ 20510 w 188479"/>
                  <a:gd name="connsiteY4" fmla="*/ 22503 h 142045"/>
                  <a:gd name="connsiteX5" fmla="*/ 43013 w 188479"/>
                  <a:gd name="connsiteY5" fmla="*/ 0 h 142045"/>
                  <a:gd name="connsiteX6" fmla="*/ 188479 w 188479"/>
                  <a:gd name="connsiteY6" fmla="*/ 91440 h 142045"/>
                  <a:gd name="connsiteX0" fmla="*/ 97039 w 140052"/>
                  <a:gd name="connsiteY0" fmla="*/ 0 h 142045"/>
                  <a:gd name="connsiteX1" fmla="*/ 119542 w 140052"/>
                  <a:gd name="connsiteY1" fmla="*/ 22503 h 142045"/>
                  <a:gd name="connsiteX2" fmla="*/ 119542 w 140052"/>
                  <a:gd name="connsiteY2" fmla="*/ 121535 h 142045"/>
                  <a:gd name="connsiteX3" fmla="*/ 20510 w 140052"/>
                  <a:gd name="connsiteY3" fmla="*/ 121535 h 142045"/>
                  <a:gd name="connsiteX4" fmla="*/ 20510 w 140052"/>
                  <a:gd name="connsiteY4" fmla="*/ 22503 h 142045"/>
                  <a:gd name="connsiteX5" fmla="*/ 43013 w 140052"/>
                  <a:gd name="connsiteY5" fmla="*/ 0 h 142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0052" h="142045">
                    <a:moveTo>
                      <a:pt x="97039" y="0"/>
                    </a:moveTo>
                    <a:lnTo>
                      <a:pt x="119542" y="22503"/>
                    </a:lnTo>
                    <a:cubicBezTo>
                      <a:pt x="146889" y="49850"/>
                      <a:pt x="146889" y="94188"/>
                      <a:pt x="119542" y="121535"/>
                    </a:cubicBezTo>
                    <a:cubicBezTo>
                      <a:pt x="92195" y="148882"/>
                      <a:pt x="47857" y="148882"/>
                      <a:pt x="20510" y="121535"/>
                    </a:cubicBezTo>
                    <a:cubicBezTo>
                      <a:pt x="-6837" y="94188"/>
                      <a:pt x="-6837" y="49850"/>
                      <a:pt x="20510" y="22503"/>
                    </a:cubicBezTo>
                    <a:lnTo>
                      <a:pt x="43013" y="0"/>
                    </a:lnTo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円/楕円 4">
                <a:extLst>
                  <a:ext uri="{FF2B5EF4-FFF2-40B4-BE49-F238E27FC236}">
                    <a16:creationId xmlns:a16="http://schemas.microsoft.com/office/drawing/2014/main" id="{B70B52C9-545A-46CB-9742-E840C1442724}"/>
                  </a:ext>
                </a:extLst>
              </p:cNvPr>
              <p:cNvSpPr/>
              <p:nvPr/>
            </p:nvSpPr>
            <p:spPr>
              <a:xfrm>
                <a:off x="962545" y="5300621"/>
                <a:ext cx="202159" cy="54588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3" name="月 172">
              <a:extLst>
                <a:ext uri="{FF2B5EF4-FFF2-40B4-BE49-F238E27FC236}">
                  <a16:creationId xmlns:a16="http://schemas.microsoft.com/office/drawing/2014/main" id="{139ABC7C-447F-4674-8EBF-8F16837213D4}"/>
                </a:ext>
              </a:extLst>
            </p:cNvPr>
            <p:cNvSpPr/>
            <p:nvPr/>
          </p:nvSpPr>
          <p:spPr bwMode="auto">
            <a:xfrm rot="16200000">
              <a:off x="29160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4" name="月 173">
              <a:extLst>
                <a:ext uri="{FF2B5EF4-FFF2-40B4-BE49-F238E27FC236}">
                  <a16:creationId xmlns:a16="http://schemas.microsoft.com/office/drawing/2014/main" id="{84FB6314-4C13-43CB-93ED-5D44D3B05C63}"/>
                </a:ext>
              </a:extLst>
            </p:cNvPr>
            <p:cNvSpPr/>
            <p:nvPr/>
          </p:nvSpPr>
          <p:spPr bwMode="auto">
            <a:xfrm rot="16200000">
              <a:off x="3182773" y="5032501"/>
              <a:ext cx="45719" cy="145033"/>
            </a:xfrm>
            <a:prstGeom prst="moon">
              <a:avLst>
                <a:gd name="adj" fmla="val 71573"/>
              </a:avLst>
            </a:prstGeom>
            <a:solidFill>
              <a:sysClr val="windowText" lastClr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27CC20A5-16C2-46A8-91AB-E9FE7BE7B72D}"/>
                </a:ext>
              </a:extLst>
            </p:cNvPr>
            <p:cNvSpPr/>
            <p:nvPr/>
          </p:nvSpPr>
          <p:spPr bwMode="auto">
            <a:xfrm>
              <a:off x="3183106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2624FC80-692B-4063-9BC9-8053FA1F5BF1}"/>
                </a:ext>
              </a:extLst>
            </p:cNvPr>
            <p:cNvSpPr/>
            <p:nvPr/>
          </p:nvSpPr>
          <p:spPr bwMode="auto">
            <a:xfrm>
              <a:off x="2861637" y="5194931"/>
              <a:ext cx="107202" cy="45719"/>
            </a:xfrm>
            <a:prstGeom prst="ellipse">
              <a:avLst/>
            </a:prstGeom>
            <a:solidFill>
              <a:srgbClr val="FF99CC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77" name="グループ化 176">
              <a:extLst>
                <a:ext uri="{FF2B5EF4-FFF2-40B4-BE49-F238E27FC236}">
                  <a16:creationId xmlns:a16="http://schemas.microsoft.com/office/drawing/2014/main" id="{201FBC62-0702-4E4A-A383-01D2E3C82547}"/>
                </a:ext>
              </a:extLst>
            </p:cNvPr>
            <p:cNvGrpSpPr/>
            <p:nvPr/>
          </p:nvGrpSpPr>
          <p:grpSpPr>
            <a:xfrm>
              <a:off x="2544563" y="5398251"/>
              <a:ext cx="1063804" cy="497725"/>
              <a:chOff x="662423" y="3416873"/>
              <a:chExt cx="1063804" cy="497725"/>
            </a:xfrm>
          </p:grpSpPr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7A63CFD8-9CF4-4E6A-A0A7-7004FA7D9D91}"/>
                  </a:ext>
                </a:extLst>
              </p:cNvPr>
              <p:cNvGrpSpPr/>
              <p:nvPr/>
            </p:nvGrpSpPr>
            <p:grpSpPr>
              <a:xfrm>
                <a:off x="15387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CA68A9E1-6E91-4215-9926-CE74D91D6B7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B7A525CC-DD11-476E-9DC4-A28BA0793BC3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F71F013C-628F-422F-93D1-BD40985E6ECB}"/>
                  </a:ext>
                </a:extLst>
              </p:cNvPr>
              <p:cNvGrpSpPr/>
              <p:nvPr/>
            </p:nvGrpSpPr>
            <p:grpSpPr>
              <a:xfrm>
                <a:off x="662423" y="34168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E9E38F65-35AA-4DA6-AAAC-0ED4A67C7394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442EADE6-E74F-43F4-AA58-972DCC6B80A7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183C2F5B-5E0C-400D-98C2-E06A538043CD}"/>
                  </a:ext>
                </a:extLst>
              </p:cNvPr>
              <p:cNvGrpSpPr/>
              <p:nvPr/>
            </p:nvGrpSpPr>
            <p:grpSpPr>
              <a:xfrm>
                <a:off x="1329173" y="362007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C156542C-05C7-4B2F-9577-90A9F29FFF65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ACF32FA2-8E9C-4E92-A253-73CB56D504AE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6EF3AB32-D83B-4B27-A144-2636860FA2C2}"/>
                  </a:ext>
                </a:extLst>
              </p:cNvPr>
              <p:cNvGrpSpPr/>
              <p:nvPr/>
            </p:nvGrpSpPr>
            <p:grpSpPr>
              <a:xfrm>
                <a:off x="897373" y="3651823"/>
                <a:ext cx="187504" cy="262775"/>
                <a:chOff x="1538723" y="3290585"/>
                <a:chExt cx="277618" cy="389064"/>
              </a:xfrm>
            </p:grpSpPr>
            <p:sp>
              <p:nvSpPr>
                <p:cNvPr id="193" name="フリーフォーム: 図形 192">
                  <a:extLst>
                    <a:ext uri="{FF2B5EF4-FFF2-40B4-BE49-F238E27FC236}">
                      <a16:creationId xmlns:a16="http://schemas.microsoft.com/office/drawing/2014/main" id="{2052F06D-7D31-4DE8-83EA-8EDABB6170A0}"/>
                    </a:ext>
                  </a:extLst>
                </p:cNvPr>
                <p:cNvSpPr/>
                <p:nvPr/>
              </p:nvSpPr>
              <p:spPr bwMode="auto">
                <a:xfrm>
                  <a:off x="153872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30F44857-6546-44CD-B1AD-CD69A5F16792}"/>
                    </a:ext>
                  </a:extLst>
                </p:cNvPr>
                <p:cNvSpPr/>
                <p:nvPr/>
              </p:nvSpPr>
              <p:spPr bwMode="auto">
                <a:xfrm>
                  <a:off x="1675883" y="3290585"/>
                  <a:ext cx="140458" cy="389064"/>
                </a:xfrm>
                <a:custGeom>
                  <a:avLst/>
                  <a:gdLst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063068 w 1472713"/>
                    <a:gd name="connsiteY3" fmla="*/ 2158521 h 4079369"/>
                    <a:gd name="connsiteX4" fmla="*/ 1156353 w 1472713"/>
                    <a:gd name="connsiteY4" fmla="*/ 2235489 h 4079369"/>
                    <a:gd name="connsiteX5" fmla="*/ 1472713 w 1472713"/>
                    <a:gd name="connsiteY5" fmla="*/ 2999249 h 4079369"/>
                    <a:gd name="connsiteX6" fmla="*/ 392593 w 1472713"/>
                    <a:gd name="connsiteY6" fmla="*/ 4079369 h 4079369"/>
                    <a:gd name="connsiteX7" fmla="*/ 932653 w 1472713"/>
                    <a:gd name="connsiteY7" fmla="*/ 2999249 h 4079369"/>
                    <a:gd name="connsiteX8" fmla="*/ 392593 w 1472713"/>
                    <a:gd name="connsiteY8" fmla="*/ 1919129 h 4079369"/>
                    <a:gd name="connsiteX9" fmla="*/ 409646 w 1472713"/>
                    <a:gd name="connsiteY9" fmla="*/ 1920848 h 4079369"/>
                    <a:gd name="connsiteX10" fmla="*/ 316360 w 1472713"/>
                    <a:gd name="connsiteY10" fmla="*/ 1843880 h 4079369"/>
                    <a:gd name="connsiteX11" fmla="*/ 0 w 1472713"/>
                    <a:gd name="connsiteY11" fmla="*/ 1080120 h 4079369"/>
                    <a:gd name="connsiteX12" fmla="*/ 1080120 w 1472713"/>
                    <a:gd name="connsiteY12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409646 w 1472713"/>
                    <a:gd name="connsiteY8" fmla="*/ 1920848 h 4079369"/>
                    <a:gd name="connsiteX9" fmla="*/ 316360 w 1472713"/>
                    <a:gd name="connsiteY9" fmla="*/ 1843880 h 4079369"/>
                    <a:gd name="connsiteX10" fmla="*/ 0 w 1472713"/>
                    <a:gd name="connsiteY10" fmla="*/ 1080120 h 4079369"/>
                    <a:gd name="connsiteX11" fmla="*/ 1080120 w 1472713"/>
                    <a:gd name="connsiteY11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080120 w 1472713"/>
                    <a:gd name="connsiteY2" fmla="*/ 2160240 h 4079369"/>
                    <a:gd name="connsiteX3" fmla="*/ 1156353 w 1472713"/>
                    <a:gd name="connsiteY3" fmla="*/ 2235489 h 4079369"/>
                    <a:gd name="connsiteX4" fmla="*/ 1472713 w 1472713"/>
                    <a:gd name="connsiteY4" fmla="*/ 2999249 h 4079369"/>
                    <a:gd name="connsiteX5" fmla="*/ 392593 w 1472713"/>
                    <a:gd name="connsiteY5" fmla="*/ 4079369 h 4079369"/>
                    <a:gd name="connsiteX6" fmla="*/ 932653 w 1472713"/>
                    <a:gd name="connsiteY6" fmla="*/ 2999249 h 4079369"/>
                    <a:gd name="connsiteX7" fmla="*/ 392593 w 1472713"/>
                    <a:gd name="connsiteY7" fmla="*/ 1919129 h 4079369"/>
                    <a:gd name="connsiteX8" fmla="*/ 316360 w 1472713"/>
                    <a:gd name="connsiteY8" fmla="*/ 1843880 h 4079369"/>
                    <a:gd name="connsiteX9" fmla="*/ 0 w 1472713"/>
                    <a:gd name="connsiteY9" fmla="*/ 1080120 h 4079369"/>
                    <a:gd name="connsiteX10" fmla="*/ 1080120 w 1472713"/>
                    <a:gd name="connsiteY10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92593 w 1472713"/>
                    <a:gd name="connsiteY6" fmla="*/ 1919129 h 4079369"/>
                    <a:gd name="connsiteX7" fmla="*/ 316360 w 1472713"/>
                    <a:gd name="connsiteY7" fmla="*/ 1843880 h 4079369"/>
                    <a:gd name="connsiteX8" fmla="*/ 0 w 1472713"/>
                    <a:gd name="connsiteY8" fmla="*/ 1080120 h 4079369"/>
                    <a:gd name="connsiteX9" fmla="*/ 1080120 w 1472713"/>
                    <a:gd name="connsiteY9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16360 w 1472713"/>
                    <a:gd name="connsiteY6" fmla="*/ 184388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  <a:gd name="connsiteX0" fmla="*/ 1080120 w 1472713"/>
                    <a:gd name="connsiteY0" fmla="*/ 0 h 4079369"/>
                    <a:gd name="connsiteX1" fmla="*/ 540060 w 1472713"/>
                    <a:gd name="connsiteY1" fmla="*/ 1080120 h 4079369"/>
                    <a:gd name="connsiteX2" fmla="*/ 1156353 w 1472713"/>
                    <a:gd name="connsiteY2" fmla="*/ 2235489 h 4079369"/>
                    <a:gd name="connsiteX3" fmla="*/ 1472713 w 1472713"/>
                    <a:gd name="connsiteY3" fmla="*/ 2999249 h 4079369"/>
                    <a:gd name="connsiteX4" fmla="*/ 392593 w 1472713"/>
                    <a:gd name="connsiteY4" fmla="*/ 4079369 h 4079369"/>
                    <a:gd name="connsiteX5" fmla="*/ 932653 w 1472713"/>
                    <a:gd name="connsiteY5" fmla="*/ 2999249 h 4079369"/>
                    <a:gd name="connsiteX6" fmla="*/ 377320 w 1472713"/>
                    <a:gd name="connsiteY6" fmla="*/ 1813400 h 4079369"/>
                    <a:gd name="connsiteX7" fmla="*/ 0 w 1472713"/>
                    <a:gd name="connsiteY7" fmla="*/ 1080120 h 4079369"/>
                    <a:gd name="connsiteX8" fmla="*/ 1080120 w 1472713"/>
                    <a:gd name="connsiteY8" fmla="*/ 0 h 40793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72713" h="4079369">
                      <a:moveTo>
                        <a:pt x="1080120" y="0"/>
                      </a:moveTo>
                      <a:cubicBezTo>
                        <a:pt x="740144" y="254982"/>
                        <a:pt x="527355" y="707539"/>
                        <a:pt x="540060" y="1080120"/>
                      </a:cubicBezTo>
                      <a:cubicBezTo>
                        <a:pt x="552766" y="1452702"/>
                        <a:pt x="779931" y="1877534"/>
                        <a:pt x="1156353" y="2235489"/>
                      </a:cubicBezTo>
                      <a:cubicBezTo>
                        <a:pt x="1371324" y="2409269"/>
                        <a:pt x="1472713" y="2700982"/>
                        <a:pt x="1472713" y="2999249"/>
                      </a:cubicBezTo>
                      <a:cubicBezTo>
                        <a:pt x="1472713" y="3595783"/>
                        <a:pt x="989127" y="4079369"/>
                        <a:pt x="392593" y="4079369"/>
                      </a:cubicBezTo>
                      <a:cubicBezTo>
                        <a:pt x="732569" y="3824387"/>
                        <a:pt x="935198" y="3376910"/>
                        <a:pt x="932653" y="2999249"/>
                      </a:cubicBezTo>
                      <a:cubicBezTo>
                        <a:pt x="930108" y="2621588"/>
                        <a:pt x="799462" y="2178975"/>
                        <a:pt x="377320" y="1813400"/>
                      </a:cubicBezTo>
                      <a:cubicBezTo>
                        <a:pt x="115198" y="1569745"/>
                        <a:pt x="0" y="1378387"/>
                        <a:pt x="0" y="1080120"/>
                      </a:cubicBezTo>
                      <a:cubicBezTo>
                        <a:pt x="0" y="483586"/>
                        <a:pt x="483586" y="0"/>
                        <a:pt x="1080120" y="0"/>
                      </a:cubicBezTo>
                      <a:close/>
                    </a:path>
                  </a:pathLst>
                </a:custGeom>
                <a:solidFill>
                  <a:srgbClr val="FFFFFF">
                    <a:alpha val="69804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1D2680C3-C707-4131-B4E0-EF70353D46B0}"/>
                </a:ext>
              </a:extLst>
            </p:cNvPr>
            <p:cNvSpPr/>
            <p:nvPr/>
          </p:nvSpPr>
          <p:spPr bwMode="auto">
            <a:xfrm rot="5400000">
              <a:off x="3010295" y="4567717"/>
              <a:ext cx="122217" cy="455239"/>
            </a:xfrm>
            <a:custGeom>
              <a:avLst/>
              <a:gdLst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181264 w 1162629"/>
                <a:gd name="connsiteY19" fmla="*/ 1132742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581314 w 1162629"/>
                <a:gd name="connsiteY18" fmla="*/ 1132742 h 1132742"/>
                <a:gd name="connsiteX19" fmla="*/ 357245 w 1162629"/>
                <a:gd name="connsiteY19" fmla="*/ 1127778 h 1132742"/>
                <a:gd name="connsiteX20" fmla="*/ 0 w 1162629"/>
                <a:gd name="connsiteY20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981365 w 1162629"/>
                <a:gd name="connsiteY10" fmla="*/ 0 h 1132742"/>
                <a:gd name="connsiteX11" fmla="*/ 1162629 w 1162629"/>
                <a:gd name="connsiteY11" fmla="*/ 181264 h 1132742"/>
                <a:gd name="connsiteX12" fmla="*/ 1162629 w 1162629"/>
                <a:gd name="connsiteY12" fmla="*/ 951478 h 1132742"/>
                <a:gd name="connsiteX13" fmla="*/ 981365 w 1162629"/>
                <a:gd name="connsiteY13" fmla="*/ 1132742 h 1132742"/>
                <a:gd name="connsiteX14" fmla="*/ 800101 w 1162629"/>
                <a:gd name="connsiteY14" fmla="*/ 951478 h 1132742"/>
                <a:gd name="connsiteX15" fmla="*/ 800101 w 1162629"/>
                <a:gd name="connsiteY15" fmla="*/ 362528 h 1132742"/>
                <a:gd name="connsiteX16" fmla="*/ 762578 w 1162629"/>
                <a:gd name="connsiteY16" fmla="*/ 362528 h 1132742"/>
                <a:gd name="connsiteX17" fmla="*/ 762578 w 1162629"/>
                <a:gd name="connsiteY17" fmla="*/ 951478 h 1132742"/>
                <a:gd name="connsiteX18" fmla="*/ 357245 w 1162629"/>
                <a:gd name="connsiteY18" fmla="*/ 1127778 h 1132742"/>
                <a:gd name="connsiteX19" fmla="*/ 0 w 1162629"/>
                <a:gd name="connsiteY19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981365 w 1162629"/>
                <a:gd name="connsiteY9" fmla="*/ 0 h 1132742"/>
                <a:gd name="connsiteX10" fmla="*/ 1162629 w 1162629"/>
                <a:gd name="connsiteY10" fmla="*/ 181264 h 1132742"/>
                <a:gd name="connsiteX11" fmla="*/ 1162629 w 1162629"/>
                <a:gd name="connsiteY11" fmla="*/ 951478 h 1132742"/>
                <a:gd name="connsiteX12" fmla="*/ 981365 w 1162629"/>
                <a:gd name="connsiteY12" fmla="*/ 1132742 h 1132742"/>
                <a:gd name="connsiteX13" fmla="*/ 800101 w 1162629"/>
                <a:gd name="connsiteY13" fmla="*/ 951478 h 1132742"/>
                <a:gd name="connsiteX14" fmla="*/ 800101 w 1162629"/>
                <a:gd name="connsiteY14" fmla="*/ 362528 h 1132742"/>
                <a:gd name="connsiteX15" fmla="*/ 762578 w 1162629"/>
                <a:gd name="connsiteY15" fmla="*/ 362528 h 1132742"/>
                <a:gd name="connsiteX16" fmla="*/ 762578 w 1162629"/>
                <a:gd name="connsiteY16" fmla="*/ 951478 h 1132742"/>
                <a:gd name="connsiteX17" fmla="*/ 357245 w 1162629"/>
                <a:gd name="connsiteY17" fmla="*/ 1127778 h 1132742"/>
                <a:gd name="connsiteX18" fmla="*/ 0 w 1162629"/>
                <a:gd name="connsiteY18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981364 w 1162629"/>
                <a:gd name="connsiteY8" fmla="*/ 0 h 1132742"/>
                <a:gd name="connsiteX9" fmla="*/ 1162629 w 1162629"/>
                <a:gd name="connsiteY9" fmla="*/ 181264 h 1132742"/>
                <a:gd name="connsiteX10" fmla="*/ 1162629 w 1162629"/>
                <a:gd name="connsiteY10" fmla="*/ 951478 h 1132742"/>
                <a:gd name="connsiteX11" fmla="*/ 981365 w 1162629"/>
                <a:gd name="connsiteY11" fmla="*/ 1132742 h 1132742"/>
                <a:gd name="connsiteX12" fmla="*/ 800101 w 1162629"/>
                <a:gd name="connsiteY12" fmla="*/ 951478 h 1132742"/>
                <a:gd name="connsiteX13" fmla="*/ 800101 w 1162629"/>
                <a:gd name="connsiteY13" fmla="*/ 362528 h 1132742"/>
                <a:gd name="connsiteX14" fmla="*/ 762578 w 1162629"/>
                <a:gd name="connsiteY14" fmla="*/ 362528 h 1132742"/>
                <a:gd name="connsiteX15" fmla="*/ 762578 w 1162629"/>
                <a:gd name="connsiteY15" fmla="*/ 951478 h 1132742"/>
                <a:gd name="connsiteX16" fmla="*/ 357245 w 1162629"/>
                <a:gd name="connsiteY16" fmla="*/ 1127778 h 1132742"/>
                <a:gd name="connsiteX17" fmla="*/ 0 w 1162629"/>
                <a:gd name="connsiteY17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581314 w 1162629"/>
                <a:gd name="connsiteY7" fmla="*/ 0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2629"/>
                <a:gd name="connsiteY0" fmla="*/ 951478 h 1132742"/>
                <a:gd name="connsiteX1" fmla="*/ 0 w 1162629"/>
                <a:gd name="connsiteY1" fmla="*/ 181264 h 1132742"/>
                <a:gd name="connsiteX2" fmla="*/ 181264 w 1162629"/>
                <a:gd name="connsiteY2" fmla="*/ 0 h 1132742"/>
                <a:gd name="connsiteX3" fmla="*/ 362528 w 1162629"/>
                <a:gd name="connsiteY3" fmla="*/ 181264 h 1132742"/>
                <a:gd name="connsiteX4" fmla="*/ 362528 w 1162629"/>
                <a:gd name="connsiteY4" fmla="*/ 770214 h 1132742"/>
                <a:gd name="connsiteX5" fmla="*/ 400050 w 1162629"/>
                <a:gd name="connsiteY5" fmla="*/ 770214 h 1132742"/>
                <a:gd name="connsiteX6" fmla="*/ 400050 w 1162629"/>
                <a:gd name="connsiteY6" fmla="*/ 181264 h 1132742"/>
                <a:gd name="connsiteX7" fmla="*/ 797292 w 1162629"/>
                <a:gd name="connsiteY7" fmla="*/ 9924 h 1132742"/>
                <a:gd name="connsiteX8" fmla="*/ 1162629 w 1162629"/>
                <a:gd name="connsiteY8" fmla="*/ 181264 h 1132742"/>
                <a:gd name="connsiteX9" fmla="*/ 1162629 w 1162629"/>
                <a:gd name="connsiteY9" fmla="*/ 951478 h 1132742"/>
                <a:gd name="connsiteX10" fmla="*/ 981365 w 1162629"/>
                <a:gd name="connsiteY10" fmla="*/ 1132742 h 1132742"/>
                <a:gd name="connsiteX11" fmla="*/ 800101 w 1162629"/>
                <a:gd name="connsiteY11" fmla="*/ 951478 h 1132742"/>
                <a:gd name="connsiteX12" fmla="*/ 800101 w 1162629"/>
                <a:gd name="connsiteY12" fmla="*/ 362528 h 1132742"/>
                <a:gd name="connsiteX13" fmla="*/ 762578 w 1162629"/>
                <a:gd name="connsiteY13" fmla="*/ 362528 h 1132742"/>
                <a:gd name="connsiteX14" fmla="*/ 762578 w 1162629"/>
                <a:gd name="connsiteY14" fmla="*/ 951478 h 1132742"/>
                <a:gd name="connsiteX15" fmla="*/ 357245 w 1162629"/>
                <a:gd name="connsiteY15" fmla="*/ 1127778 h 1132742"/>
                <a:gd name="connsiteX16" fmla="*/ 0 w 1162629"/>
                <a:gd name="connsiteY16" fmla="*/ 951478 h 1132742"/>
                <a:gd name="connsiteX0" fmla="*/ 0 w 1163423"/>
                <a:gd name="connsiteY0" fmla="*/ 951478 h 1132742"/>
                <a:gd name="connsiteX1" fmla="*/ 0 w 1163423"/>
                <a:gd name="connsiteY1" fmla="*/ 181264 h 1132742"/>
                <a:gd name="connsiteX2" fmla="*/ 181264 w 1163423"/>
                <a:gd name="connsiteY2" fmla="*/ 0 h 1132742"/>
                <a:gd name="connsiteX3" fmla="*/ 362528 w 1163423"/>
                <a:gd name="connsiteY3" fmla="*/ 181264 h 1132742"/>
                <a:gd name="connsiteX4" fmla="*/ 362528 w 1163423"/>
                <a:gd name="connsiteY4" fmla="*/ 770214 h 1132742"/>
                <a:gd name="connsiteX5" fmla="*/ 400050 w 1163423"/>
                <a:gd name="connsiteY5" fmla="*/ 770214 h 1132742"/>
                <a:gd name="connsiteX6" fmla="*/ 400050 w 1163423"/>
                <a:gd name="connsiteY6" fmla="*/ 181264 h 1132742"/>
                <a:gd name="connsiteX7" fmla="*/ 797292 w 1163423"/>
                <a:gd name="connsiteY7" fmla="*/ 9924 h 1132742"/>
                <a:gd name="connsiteX8" fmla="*/ 1162629 w 1163423"/>
                <a:gd name="connsiteY8" fmla="*/ 181264 h 1132742"/>
                <a:gd name="connsiteX9" fmla="*/ 1162629 w 1163423"/>
                <a:gd name="connsiteY9" fmla="*/ 951478 h 1132742"/>
                <a:gd name="connsiteX10" fmla="*/ 981365 w 1163423"/>
                <a:gd name="connsiteY10" fmla="*/ 1132742 h 1132742"/>
                <a:gd name="connsiteX11" fmla="*/ 800101 w 1163423"/>
                <a:gd name="connsiteY11" fmla="*/ 951478 h 1132742"/>
                <a:gd name="connsiteX12" fmla="*/ 800101 w 1163423"/>
                <a:gd name="connsiteY12" fmla="*/ 362528 h 1132742"/>
                <a:gd name="connsiteX13" fmla="*/ 762578 w 1163423"/>
                <a:gd name="connsiteY13" fmla="*/ 362528 h 1132742"/>
                <a:gd name="connsiteX14" fmla="*/ 762578 w 1163423"/>
                <a:gd name="connsiteY14" fmla="*/ 951478 h 1132742"/>
                <a:gd name="connsiteX15" fmla="*/ 357245 w 1163423"/>
                <a:gd name="connsiteY15" fmla="*/ 1127778 h 1132742"/>
                <a:gd name="connsiteX16" fmla="*/ 0 w 1163423"/>
                <a:gd name="connsiteY16" fmla="*/ 951478 h 113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63423" h="1132742">
                  <a:moveTo>
                    <a:pt x="0" y="951478"/>
                  </a:moveTo>
                  <a:lnTo>
                    <a:pt x="0" y="181264"/>
                  </a:lnTo>
                  <a:cubicBezTo>
                    <a:pt x="0" y="81155"/>
                    <a:pt x="81155" y="0"/>
                    <a:pt x="181264" y="0"/>
                  </a:cubicBezTo>
                  <a:cubicBezTo>
                    <a:pt x="281373" y="0"/>
                    <a:pt x="362528" y="81155"/>
                    <a:pt x="362528" y="181264"/>
                  </a:cubicBezTo>
                  <a:lnTo>
                    <a:pt x="362528" y="770214"/>
                  </a:lnTo>
                  <a:lnTo>
                    <a:pt x="400050" y="770214"/>
                  </a:lnTo>
                  <a:lnTo>
                    <a:pt x="400050" y="181264"/>
                  </a:lnTo>
                  <a:cubicBezTo>
                    <a:pt x="400050" y="81155"/>
                    <a:pt x="637188" y="9924"/>
                    <a:pt x="797292" y="9924"/>
                  </a:cubicBezTo>
                  <a:cubicBezTo>
                    <a:pt x="957396" y="9924"/>
                    <a:pt x="1160839" y="104301"/>
                    <a:pt x="1162629" y="181264"/>
                  </a:cubicBezTo>
                  <a:cubicBezTo>
                    <a:pt x="1164419" y="258227"/>
                    <a:pt x="1162629" y="694740"/>
                    <a:pt x="1162629" y="951478"/>
                  </a:cubicBezTo>
                  <a:cubicBezTo>
                    <a:pt x="1162629" y="1051587"/>
                    <a:pt x="1081474" y="1132742"/>
                    <a:pt x="981365" y="1132742"/>
                  </a:cubicBezTo>
                  <a:cubicBezTo>
                    <a:pt x="881256" y="1132742"/>
                    <a:pt x="800101" y="1051587"/>
                    <a:pt x="800101" y="951478"/>
                  </a:cubicBezTo>
                  <a:lnTo>
                    <a:pt x="800101" y="362528"/>
                  </a:lnTo>
                  <a:lnTo>
                    <a:pt x="762578" y="362528"/>
                  </a:lnTo>
                  <a:lnTo>
                    <a:pt x="762578" y="951478"/>
                  </a:lnTo>
                  <a:cubicBezTo>
                    <a:pt x="695023" y="1079020"/>
                    <a:pt x="484341" y="1127778"/>
                    <a:pt x="357245" y="1127778"/>
                  </a:cubicBezTo>
                  <a:cubicBezTo>
                    <a:pt x="257136" y="1127778"/>
                    <a:pt x="0" y="1051587"/>
                    <a:pt x="0" y="951478"/>
                  </a:cubicBezTo>
                  <a:close/>
                </a:path>
              </a:pathLst>
            </a:custGeom>
            <a:pattFill prst="lgConfetti">
              <a:fgClr>
                <a:srgbClr val="CCFFFF"/>
              </a:fgClr>
              <a:bgClr>
                <a:srgbClr val="4472C4">
                  <a:lumMod val="90000"/>
                </a:srgbClr>
              </a:bgClr>
            </a:pattFill>
            <a:ln w="19050">
              <a:solidFill>
                <a:sysClr val="windowText" lastClr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grpSp>
          <p:nvGrpSpPr>
            <p:cNvPr id="179" name="グループ化 178">
              <a:extLst>
                <a:ext uri="{FF2B5EF4-FFF2-40B4-BE49-F238E27FC236}">
                  <a16:creationId xmlns:a16="http://schemas.microsoft.com/office/drawing/2014/main" id="{D2A1DF38-7E6C-4D59-838E-5F0BFD72B468}"/>
                </a:ext>
              </a:extLst>
            </p:cNvPr>
            <p:cNvGrpSpPr/>
            <p:nvPr/>
          </p:nvGrpSpPr>
          <p:grpSpPr>
            <a:xfrm>
              <a:off x="3244075" y="5485736"/>
              <a:ext cx="494147" cy="482238"/>
              <a:chOff x="2610199" y="3333898"/>
              <a:chExt cx="494147" cy="482238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0039B7E-679B-4769-A262-90A553BD50A0}"/>
                  </a:ext>
                </a:extLst>
              </p:cNvPr>
              <p:cNvSpPr/>
              <p:nvPr/>
            </p:nvSpPr>
            <p:spPr bwMode="auto">
              <a:xfrm>
                <a:off x="2610199" y="3564936"/>
                <a:ext cx="494147" cy="251200"/>
              </a:xfrm>
              <a:custGeom>
                <a:avLst/>
                <a:gdLst>
                  <a:gd name="connsiteX0" fmla="*/ 633622 w 1267244"/>
                  <a:gd name="connsiteY0" fmla="*/ 0 h 644205"/>
                  <a:gd name="connsiteX1" fmla="*/ 1267244 w 1267244"/>
                  <a:gd name="connsiteY1" fmla="*/ 291940 h 644205"/>
                  <a:gd name="connsiteX2" fmla="*/ 1267244 w 1267244"/>
                  <a:gd name="connsiteY2" fmla="*/ 317340 h 644205"/>
                  <a:gd name="connsiteX3" fmla="*/ 1267244 w 1267244"/>
                  <a:gd name="connsiteY3" fmla="*/ 326865 h 644205"/>
                  <a:gd name="connsiteX4" fmla="*/ 1267244 w 1267244"/>
                  <a:gd name="connsiteY4" fmla="*/ 352265 h 644205"/>
                  <a:gd name="connsiteX5" fmla="*/ 633622 w 1267244"/>
                  <a:gd name="connsiteY5" fmla="*/ 644205 h 644205"/>
                  <a:gd name="connsiteX6" fmla="*/ 0 w 1267244"/>
                  <a:gd name="connsiteY6" fmla="*/ 352265 h 644205"/>
                  <a:gd name="connsiteX7" fmla="*/ 0 w 1267244"/>
                  <a:gd name="connsiteY7" fmla="*/ 326865 h 644205"/>
                  <a:gd name="connsiteX8" fmla="*/ 0 w 1267244"/>
                  <a:gd name="connsiteY8" fmla="*/ 317340 h 644205"/>
                  <a:gd name="connsiteX9" fmla="*/ 0 w 1267244"/>
                  <a:gd name="connsiteY9" fmla="*/ 291940 h 644205"/>
                  <a:gd name="connsiteX10" fmla="*/ 633622 w 1267244"/>
                  <a:gd name="connsiteY10" fmla="*/ 0 h 644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67244" h="644205">
                    <a:moveTo>
                      <a:pt x="633622" y="0"/>
                    </a:moveTo>
                    <a:cubicBezTo>
                      <a:pt x="983562" y="0"/>
                      <a:pt x="1267244" y="130706"/>
                      <a:pt x="1267244" y="291940"/>
                    </a:cubicBezTo>
                    <a:lnTo>
                      <a:pt x="1267244" y="317340"/>
                    </a:lnTo>
                    <a:lnTo>
                      <a:pt x="1267244" y="326865"/>
                    </a:lnTo>
                    <a:lnTo>
                      <a:pt x="1267244" y="352265"/>
                    </a:lnTo>
                    <a:cubicBezTo>
                      <a:pt x="1267244" y="513499"/>
                      <a:pt x="983562" y="644205"/>
                      <a:pt x="633622" y="644205"/>
                    </a:cubicBezTo>
                    <a:cubicBezTo>
                      <a:pt x="283682" y="644205"/>
                      <a:pt x="0" y="513499"/>
                      <a:pt x="0" y="352265"/>
                    </a:cubicBezTo>
                    <a:lnTo>
                      <a:pt x="0" y="326865"/>
                    </a:lnTo>
                    <a:lnTo>
                      <a:pt x="0" y="317340"/>
                    </a:lnTo>
                    <a:lnTo>
                      <a:pt x="0" y="291940"/>
                    </a:lnTo>
                    <a:cubicBezTo>
                      <a:pt x="0" y="130706"/>
                      <a:pt x="283682" y="0"/>
                      <a:pt x="63362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2ADAEAF9-AF91-4A59-91F8-916C41091225}"/>
                  </a:ext>
                </a:extLst>
              </p:cNvPr>
              <p:cNvSpPr/>
              <p:nvPr/>
            </p:nvSpPr>
            <p:spPr bwMode="auto">
              <a:xfrm>
                <a:off x="2610199" y="3558623"/>
                <a:ext cx="494147" cy="227677"/>
              </a:xfrm>
              <a:prstGeom prst="ellipse">
                <a:avLst/>
              </a:prstGeom>
              <a:gradFill>
                <a:gsLst>
                  <a:gs pos="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9B6455DD-FD2F-41BC-B799-B30311F5A971}"/>
                  </a:ext>
                </a:extLst>
              </p:cNvPr>
              <p:cNvSpPr/>
              <p:nvPr/>
            </p:nvSpPr>
            <p:spPr bwMode="auto">
              <a:xfrm>
                <a:off x="2621749" y="3569059"/>
                <a:ext cx="471047" cy="204929"/>
              </a:xfrm>
              <a:prstGeom prst="ellipse">
                <a:avLst/>
              </a:prstGeom>
              <a:gradFill flip="none" rotWithShape="1">
                <a:gsLst>
                  <a:gs pos="0">
                    <a:srgbClr val="FF9933"/>
                  </a:gs>
                  <a:gs pos="50000">
                    <a:srgbClr val="C00000"/>
                  </a:gs>
                </a:gsLst>
                <a:lin ang="18900000" scaled="1"/>
                <a:tileRect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586ED65-13F7-4BF9-B4EE-E2AA5E4A3C32}"/>
                  </a:ext>
                </a:extLst>
              </p:cNvPr>
              <p:cNvSpPr/>
              <p:nvPr/>
            </p:nvSpPr>
            <p:spPr bwMode="auto">
              <a:xfrm>
                <a:off x="2621749" y="3568100"/>
                <a:ext cx="471047" cy="107417"/>
              </a:xfrm>
              <a:custGeom>
                <a:avLst/>
                <a:gdLst>
                  <a:gd name="connsiteX0" fmla="*/ 604002 w 1208004"/>
                  <a:gd name="connsiteY0" fmla="*/ 0 h 275471"/>
                  <a:gd name="connsiteX1" fmla="*/ 1208004 w 1208004"/>
                  <a:gd name="connsiteY1" fmla="*/ 262771 h 275471"/>
                  <a:gd name="connsiteX2" fmla="*/ 1205061 w 1208004"/>
                  <a:gd name="connsiteY2" fmla="*/ 275471 h 275471"/>
                  <a:gd name="connsiteX3" fmla="*/ 1195733 w 1208004"/>
                  <a:gd name="connsiteY3" fmla="*/ 235214 h 275471"/>
                  <a:gd name="connsiteX4" fmla="*/ 604002 w 1208004"/>
                  <a:gd name="connsiteY4" fmla="*/ 25400 h 275471"/>
                  <a:gd name="connsiteX5" fmla="*/ 12271 w 1208004"/>
                  <a:gd name="connsiteY5" fmla="*/ 235214 h 275471"/>
                  <a:gd name="connsiteX6" fmla="*/ 2943 w 1208004"/>
                  <a:gd name="connsiteY6" fmla="*/ 275471 h 275471"/>
                  <a:gd name="connsiteX7" fmla="*/ 0 w 1208004"/>
                  <a:gd name="connsiteY7" fmla="*/ 262771 h 275471"/>
                  <a:gd name="connsiteX8" fmla="*/ 604002 w 1208004"/>
                  <a:gd name="connsiteY8" fmla="*/ 0 h 2754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08004" h="275471">
                    <a:moveTo>
                      <a:pt x="604002" y="0"/>
                    </a:moveTo>
                    <a:cubicBezTo>
                      <a:pt x="937583" y="0"/>
                      <a:pt x="1208004" y="117647"/>
                      <a:pt x="1208004" y="262771"/>
                    </a:cubicBezTo>
                    <a:lnTo>
                      <a:pt x="1205061" y="275471"/>
                    </a:lnTo>
                    <a:lnTo>
                      <a:pt x="1195733" y="235214"/>
                    </a:lnTo>
                    <a:cubicBezTo>
                      <a:pt x="1139412" y="115474"/>
                      <a:pt x="895886" y="25400"/>
                      <a:pt x="604002" y="25400"/>
                    </a:cubicBezTo>
                    <a:cubicBezTo>
                      <a:pt x="312119" y="25400"/>
                      <a:pt x="68592" y="115474"/>
                      <a:pt x="12271" y="235214"/>
                    </a:cubicBezTo>
                    <a:lnTo>
                      <a:pt x="2943" y="275471"/>
                    </a:lnTo>
                    <a:lnTo>
                      <a:pt x="0" y="262771"/>
                    </a:lnTo>
                    <a:cubicBezTo>
                      <a:pt x="0" y="117647"/>
                      <a:pt x="270421" y="0"/>
                      <a:pt x="60400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C6600"/>
                  </a:gs>
                  <a:gs pos="50000">
                    <a:srgbClr val="FF9933"/>
                  </a:gs>
                  <a:gs pos="100000">
                    <a:srgbClr val="CC6600"/>
                  </a:gs>
                </a:gsLst>
                <a:lin ang="10800000" scaled="1"/>
              </a:gradFill>
              <a:ln w="9525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A9D6FBD3-4D3A-4E55-8FA1-FA49526E1477}"/>
                  </a:ext>
                </a:extLst>
              </p:cNvPr>
              <p:cNvSpPr/>
              <p:nvPr/>
            </p:nvSpPr>
            <p:spPr bwMode="auto">
              <a:xfrm rot="10800000">
                <a:off x="2698788" y="3333898"/>
                <a:ext cx="137394" cy="366974"/>
              </a:xfrm>
              <a:custGeom>
                <a:avLst/>
                <a:gdLst>
                  <a:gd name="connsiteX0" fmla="*/ 305803 w 352348"/>
                  <a:gd name="connsiteY0" fmla="*/ 941108 h 941108"/>
                  <a:gd name="connsiteX1" fmla="*/ 46545 w 352348"/>
                  <a:gd name="connsiteY1" fmla="*/ 941108 h 941108"/>
                  <a:gd name="connsiteX2" fmla="*/ 108388 w 352348"/>
                  <a:gd name="connsiteY2" fmla="*/ 834483 h 941108"/>
                  <a:gd name="connsiteX3" fmla="*/ 78044 w 352348"/>
                  <a:gd name="connsiteY3" fmla="*/ 737585 h 941108"/>
                  <a:gd name="connsiteX4" fmla="*/ 0 w 352348"/>
                  <a:gd name="connsiteY4" fmla="*/ 619844 h 941108"/>
                  <a:gd name="connsiteX5" fmla="*/ 0 w 352348"/>
                  <a:gd name="connsiteY5" fmla="*/ 127783 h 941108"/>
                  <a:gd name="connsiteX6" fmla="*/ 127783 w 352348"/>
                  <a:gd name="connsiteY6" fmla="*/ 0 h 941108"/>
                  <a:gd name="connsiteX7" fmla="*/ 224565 w 352348"/>
                  <a:gd name="connsiteY7" fmla="*/ 0 h 941108"/>
                  <a:gd name="connsiteX8" fmla="*/ 352348 w 352348"/>
                  <a:gd name="connsiteY8" fmla="*/ 127783 h 941108"/>
                  <a:gd name="connsiteX9" fmla="*/ 352348 w 352348"/>
                  <a:gd name="connsiteY9" fmla="*/ 619844 h 941108"/>
                  <a:gd name="connsiteX10" fmla="*/ 274304 w 352348"/>
                  <a:gd name="connsiteY10" fmla="*/ 737585 h 941108"/>
                  <a:gd name="connsiteX11" fmla="*/ 243961 w 352348"/>
                  <a:gd name="connsiteY11" fmla="*/ 834483 h 941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52348" h="941108">
                    <a:moveTo>
                      <a:pt x="305803" y="941108"/>
                    </a:moveTo>
                    <a:lnTo>
                      <a:pt x="46545" y="941108"/>
                    </a:lnTo>
                    <a:lnTo>
                      <a:pt x="108388" y="834483"/>
                    </a:lnTo>
                    <a:lnTo>
                      <a:pt x="78044" y="737585"/>
                    </a:lnTo>
                    <a:cubicBezTo>
                      <a:pt x="32180" y="718187"/>
                      <a:pt x="0" y="672773"/>
                      <a:pt x="0" y="619844"/>
                    </a:cubicBezTo>
                    <a:lnTo>
                      <a:pt x="0" y="127783"/>
                    </a:lnTo>
                    <a:cubicBezTo>
                      <a:pt x="0" y="57210"/>
                      <a:pt x="57210" y="0"/>
                      <a:pt x="127783" y="0"/>
                    </a:cubicBezTo>
                    <a:lnTo>
                      <a:pt x="224565" y="0"/>
                    </a:lnTo>
                    <a:cubicBezTo>
                      <a:pt x="295138" y="0"/>
                      <a:pt x="352348" y="57210"/>
                      <a:pt x="352348" y="127783"/>
                    </a:cubicBezTo>
                    <a:lnTo>
                      <a:pt x="352348" y="619844"/>
                    </a:lnTo>
                    <a:cubicBezTo>
                      <a:pt x="352348" y="672773"/>
                      <a:pt x="320168" y="718187"/>
                      <a:pt x="274304" y="737585"/>
                    </a:cubicBezTo>
                    <a:lnTo>
                      <a:pt x="243961" y="834483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5B9BD5">
                      <a:lumMod val="50000"/>
                    </a:srgbClr>
                  </a:gs>
                  <a:gs pos="50000">
                    <a:srgbClr val="5B9BD5">
                      <a:lumMod val="90000"/>
                    </a:srgbClr>
                  </a:gs>
                  <a:gs pos="100000">
                    <a:srgbClr val="5B9BD5">
                      <a:lumMod val="50000"/>
                    </a:srgbClr>
                  </a:gs>
                </a:gsLst>
                <a:lin ang="10800000" scaled="1"/>
                <a:tileRect/>
              </a:gradFill>
              <a:ln w="1905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5CFDDE9C-6B56-42CE-897F-3EE6674AD478}"/>
                  </a:ext>
                </a:extLst>
              </p:cNvPr>
              <p:cNvGrpSpPr/>
              <p:nvPr/>
            </p:nvGrpSpPr>
            <p:grpSpPr>
              <a:xfrm>
                <a:off x="2876207" y="3587283"/>
                <a:ext cx="146763" cy="113589"/>
                <a:chOff x="4036336" y="4008417"/>
                <a:chExt cx="510440" cy="395063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DCA4320-D4E1-4287-812B-124B20B43A58}"/>
                    </a:ext>
                  </a:extLst>
                </p:cNvPr>
                <p:cNvSpPr/>
                <p:nvPr/>
              </p:nvSpPr>
              <p:spPr bwMode="auto">
                <a:xfrm>
                  <a:off x="4036894" y="4082003"/>
                  <a:ext cx="509326" cy="321477"/>
                </a:xfrm>
                <a:custGeom>
                  <a:avLst/>
                  <a:gdLst>
                    <a:gd name="connsiteX0" fmla="*/ 0 w 509326"/>
                    <a:gd name="connsiteY0" fmla="*/ 0 h 321477"/>
                    <a:gd name="connsiteX1" fmla="*/ 509326 w 509326"/>
                    <a:gd name="connsiteY1" fmla="*/ 0 h 321477"/>
                    <a:gd name="connsiteX2" fmla="*/ 376647 w 509326"/>
                    <a:gd name="connsiteY2" fmla="*/ 243523 h 321477"/>
                    <a:gd name="connsiteX3" fmla="*/ 377944 w 509326"/>
                    <a:gd name="connsiteY3" fmla="*/ 247384 h 321477"/>
                    <a:gd name="connsiteX4" fmla="*/ 254662 w 509326"/>
                    <a:gd name="connsiteY4" fmla="*/ 321477 h 321477"/>
                    <a:gd name="connsiteX5" fmla="*/ 131380 w 509326"/>
                    <a:gd name="connsiteY5" fmla="*/ 247384 h 321477"/>
                    <a:gd name="connsiteX6" fmla="*/ 132678 w 509326"/>
                    <a:gd name="connsiteY6" fmla="*/ 243521 h 3214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09326" h="321477">
                      <a:moveTo>
                        <a:pt x="0" y="0"/>
                      </a:moveTo>
                      <a:lnTo>
                        <a:pt x="509326" y="0"/>
                      </a:lnTo>
                      <a:lnTo>
                        <a:pt x="376647" y="243523"/>
                      </a:lnTo>
                      <a:lnTo>
                        <a:pt x="377944" y="247384"/>
                      </a:lnTo>
                      <a:cubicBezTo>
                        <a:pt x="377944" y="288304"/>
                        <a:pt x="322749" y="321477"/>
                        <a:pt x="254662" y="321477"/>
                      </a:cubicBezTo>
                      <a:cubicBezTo>
                        <a:pt x="186575" y="321477"/>
                        <a:pt x="131380" y="288304"/>
                        <a:pt x="131380" y="247384"/>
                      </a:cubicBezTo>
                      <a:lnTo>
                        <a:pt x="132678" y="2435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7" name="楕円 186">
                  <a:extLst>
                    <a:ext uri="{FF2B5EF4-FFF2-40B4-BE49-F238E27FC236}">
                      <a16:creationId xmlns:a16="http://schemas.microsoft.com/office/drawing/2014/main" id="{55A8D986-3126-45F0-9A07-A299E32D577E}"/>
                    </a:ext>
                  </a:extLst>
                </p:cNvPr>
                <p:cNvSpPr/>
                <p:nvPr/>
              </p:nvSpPr>
              <p:spPr bwMode="auto">
                <a:xfrm>
                  <a:off x="4036336" y="4008417"/>
                  <a:ext cx="510440" cy="147171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5B9BD5">
                        <a:lumMod val="50000"/>
                      </a:srgbClr>
                    </a:gs>
                    <a:gs pos="50000">
                      <a:srgbClr val="5B9BD5">
                        <a:lumMod val="90000"/>
                      </a:srgbClr>
                    </a:gs>
                    <a:gs pos="100000">
                      <a:srgbClr val="5B9BD5">
                        <a:lumMod val="50000"/>
                      </a:srgbClr>
                    </a:gs>
                  </a:gsLst>
                  <a:lin ang="10800000" scaled="1"/>
                  <a:tileRect/>
                </a:gradFill>
                <a:ln w="1905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7A323984-F4D1-4B26-8556-9CB503D1FC76}"/>
                    </a:ext>
                  </a:extLst>
                </p:cNvPr>
                <p:cNvSpPr/>
                <p:nvPr/>
              </p:nvSpPr>
              <p:spPr bwMode="auto">
                <a:xfrm>
                  <a:off x="4092428" y="4096522"/>
                  <a:ext cx="398256" cy="59066"/>
                </a:xfrm>
                <a:custGeom>
                  <a:avLst/>
                  <a:gdLst>
                    <a:gd name="connsiteX0" fmla="*/ 199128 w 398256"/>
                    <a:gd name="connsiteY0" fmla="*/ 0 h 59066"/>
                    <a:gd name="connsiteX1" fmla="*/ 379596 w 398256"/>
                    <a:gd name="connsiteY1" fmla="*/ 21553 h 59066"/>
                    <a:gd name="connsiteX2" fmla="*/ 398256 w 398256"/>
                    <a:gd name="connsiteY2" fmla="*/ 29533 h 59066"/>
                    <a:gd name="connsiteX3" fmla="*/ 379596 w 398256"/>
                    <a:gd name="connsiteY3" fmla="*/ 37513 h 59066"/>
                    <a:gd name="connsiteX4" fmla="*/ 199128 w 398256"/>
                    <a:gd name="connsiteY4" fmla="*/ 59066 h 59066"/>
                    <a:gd name="connsiteX5" fmla="*/ 18660 w 398256"/>
                    <a:gd name="connsiteY5" fmla="*/ 37513 h 59066"/>
                    <a:gd name="connsiteX6" fmla="*/ 0 w 398256"/>
                    <a:gd name="connsiteY6" fmla="*/ 29533 h 59066"/>
                    <a:gd name="connsiteX7" fmla="*/ 18660 w 398256"/>
                    <a:gd name="connsiteY7" fmla="*/ 21553 h 59066"/>
                    <a:gd name="connsiteX8" fmla="*/ 199128 w 398256"/>
                    <a:gd name="connsiteY8" fmla="*/ 0 h 590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98256" h="59066">
                      <a:moveTo>
                        <a:pt x="199128" y="0"/>
                      </a:moveTo>
                      <a:cubicBezTo>
                        <a:pt x="269605" y="0"/>
                        <a:pt x="333410" y="8237"/>
                        <a:pt x="379596" y="21553"/>
                      </a:cubicBezTo>
                      <a:lnTo>
                        <a:pt x="398256" y="29533"/>
                      </a:lnTo>
                      <a:lnTo>
                        <a:pt x="379596" y="37513"/>
                      </a:lnTo>
                      <a:cubicBezTo>
                        <a:pt x="333410" y="50830"/>
                        <a:pt x="269605" y="59066"/>
                        <a:pt x="199128" y="59066"/>
                      </a:cubicBezTo>
                      <a:cubicBezTo>
                        <a:pt x="128651" y="59066"/>
                        <a:pt x="64846" y="50830"/>
                        <a:pt x="18660" y="37513"/>
                      </a:cubicBezTo>
                      <a:lnTo>
                        <a:pt x="0" y="29533"/>
                      </a:lnTo>
                      <a:lnTo>
                        <a:pt x="18660" y="21553"/>
                      </a:lnTo>
                      <a:cubicBezTo>
                        <a:pt x="64846" y="8237"/>
                        <a:pt x="128651" y="0"/>
                        <a:pt x="199128" y="0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9525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</p:grpSp>
      </p:grpSp>
      <p:grpSp>
        <p:nvGrpSpPr>
          <p:cNvPr id="221" name="グループ化 220">
            <a:extLst>
              <a:ext uri="{FF2B5EF4-FFF2-40B4-BE49-F238E27FC236}">
                <a16:creationId xmlns:a16="http://schemas.microsoft.com/office/drawing/2014/main" id="{6FC15C10-99CD-47A5-8EBA-47924E00C0BB}"/>
              </a:ext>
            </a:extLst>
          </p:cNvPr>
          <p:cNvGrpSpPr/>
          <p:nvPr/>
        </p:nvGrpSpPr>
        <p:grpSpPr>
          <a:xfrm>
            <a:off x="6788361" y="1041447"/>
            <a:ext cx="2253828" cy="2253828"/>
            <a:chOff x="-74081" y="3654970"/>
            <a:chExt cx="1993900" cy="1993900"/>
          </a:xfrm>
        </p:grpSpPr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59D5E076-3DD2-464B-AB43-2FCB22A942FF}"/>
                </a:ext>
              </a:extLst>
            </p:cNvPr>
            <p:cNvSpPr/>
            <p:nvPr/>
          </p:nvSpPr>
          <p:spPr>
            <a:xfrm>
              <a:off x="-74081" y="3654970"/>
              <a:ext cx="1993900" cy="1993900"/>
            </a:xfrm>
            <a:prstGeom prst="ellipse">
              <a:avLst/>
            </a:prstGeom>
            <a:solidFill>
              <a:srgbClr val="008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31219722-3F2A-40EE-9688-134D58A66A85}"/>
                </a:ext>
              </a:extLst>
            </p:cNvPr>
            <p:cNvSpPr/>
            <p:nvPr/>
          </p:nvSpPr>
          <p:spPr>
            <a:xfrm>
              <a:off x="257698" y="3785478"/>
              <a:ext cx="1221769" cy="1755387"/>
            </a:xfrm>
            <a:custGeom>
              <a:avLst/>
              <a:gdLst>
                <a:gd name="connsiteX0" fmla="*/ 800100 w 2409825"/>
                <a:gd name="connsiteY0" fmla="*/ 800100 h 3462338"/>
                <a:gd name="connsiteX1" fmla="*/ 914400 w 2409825"/>
                <a:gd name="connsiteY1" fmla="*/ 876300 h 3462338"/>
                <a:gd name="connsiteX2" fmla="*/ 909638 w 2409825"/>
                <a:gd name="connsiteY2" fmla="*/ 1023938 h 3462338"/>
                <a:gd name="connsiteX3" fmla="*/ 985838 w 2409825"/>
                <a:gd name="connsiteY3" fmla="*/ 1090613 h 3462338"/>
                <a:gd name="connsiteX4" fmla="*/ 985838 w 2409825"/>
                <a:gd name="connsiteY4" fmla="*/ 1138238 h 3462338"/>
                <a:gd name="connsiteX5" fmla="*/ 1100138 w 2409825"/>
                <a:gd name="connsiteY5" fmla="*/ 1138238 h 3462338"/>
                <a:gd name="connsiteX6" fmla="*/ 1100138 w 2409825"/>
                <a:gd name="connsiteY6" fmla="*/ 1062038 h 3462338"/>
                <a:gd name="connsiteX7" fmla="*/ 1152525 w 2409825"/>
                <a:gd name="connsiteY7" fmla="*/ 1057275 h 3462338"/>
                <a:gd name="connsiteX8" fmla="*/ 1190625 w 2409825"/>
                <a:gd name="connsiteY8" fmla="*/ 1343025 h 3462338"/>
                <a:gd name="connsiteX9" fmla="*/ 1228725 w 2409825"/>
                <a:gd name="connsiteY9" fmla="*/ 1414463 h 3462338"/>
                <a:gd name="connsiteX10" fmla="*/ 1519238 w 2409825"/>
                <a:gd name="connsiteY10" fmla="*/ 1471613 h 3462338"/>
                <a:gd name="connsiteX11" fmla="*/ 1528763 w 2409825"/>
                <a:gd name="connsiteY11" fmla="*/ 1547813 h 3462338"/>
                <a:gd name="connsiteX12" fmla="*/ 1390650 w 2409825"/>
                <a:gd name="connsiteY12" fmla="*/ 1604963 h 3462338"/>
                <a:gd name="connsiteX13" fmla="*/ 1385888 w 2409825"/>
                <a:gd name="connsiteY13" fmla="*/ 1681163 h 3462338"/>
                <a:gd name="connsiteX14" fmla="*/ 1400175 w 2409825"/>
                <a:gd name="connsiteY14" fmla="*/ 1790700 h 3462338"/>
                <a:gd name="connsiteX15" fmla="*/ 1457325 w 2409825"/>
                <a:gd name="connsiteY15" fmla="*/ 1833563 h 3462338"/>
                <a:gd name="connsiteX16" fmla="*/ 1619250 w 2409825"/>
                <a:gd name="connsiteY16" fmla="*/ 1876425 h 3462338"/>
                <a:gd name="connsiteX17" fmla="*/ 1676400 w 2409825"/>
                <a:gd name="connsiteY17" fmla="*/ 1771650 h 3462338"/>
                <a:gd name="connsiteX18" fmla="*/ 1795463 w 2409825"/>
                <a:gd name="connsiteY18" fmla="*/ 1804988 h 3462338"/>
                <a:gd name="connsiteX19" fmla="*/ 1752600 w 2409825"/>
                <a:gd name="connsiteY19" fmla="*/ 2062163 h 3462338"/>
                <a:gd name="connsiteX20" fmla="*/ 1771650 w 2409825"/>
                <a:gd name="connsiteY20" fmla="*/ 2119313 h 3462338"/>
                <a:gd name="connsiteX21" fmla="*/ 1757363 w 2409825"/>
                <a:gd name="connsiteY21" fmla="*/ 2162175 h 3462338"/>
                <a:gd name="connsiteX22" fmla="*/ 1804988 w 2409825"/>
                <a:gd name="connsiteY22" fmla="*/ 2205038 h 3462338"/>
                <a:gd name="connsiteX23" fmla="*/ 1800225 w 2409825"/>
                <a:gd name="connsiteY23" fmla="*/ 2457450 h 3462338"/>
                <a:gd name="connsiteX24" fmla="*/ 1714500 w 2409825"/>
                <a:gd name="connsiteY24" fmla="*/ 2476500 h 3462338"/>
                <a:gd name="connsiteX25" fmla="*/ 1700213 w 2409825"/>
                <a:gd name="connsiteY25" fmla="*/ 2524125 h 3462338"/>
                <a:gd name="connsiteX26" fmla="*/ 1600200 w 2409825"/>
                <a:gd name="connsiteY26" fmla="*/ 2614613 h 3462338"/>
                <a:gd name="connsiteX27" fmla="*/ 1528763 w 2409825"/>
                <a:gd name="connsiteY27" fmla="*/ 2619375 h 3462338"/>
                <a:gd name="connsiteX28" fmla="*/ 1500188 w 2409825"/>
                <a:gd name="connsiteY28" fmla="*/ 2547938 h 3462338"/>
                <a:gd name="connsiteX29" fmla="*/ 1357313 w 2409825"/>
                <a:gd name="connsiteY29" fmla="*/ 2552700 h 3462338"/>
                <a:gd name="connsiteX30" fmla="*/ 1314450 w 2409825"/>
                <a:gd name="connsiteY30" fmla="*/ 2347913 h 3462338"/>
                <a:gd name="connsiteX31" fmla="*/ 1381125 w 2409825"/>
                <a:gd name="connsiteY31" fmla="*/ 2276475 h 3462338"/>
                <a:gd name="connsiteX32" fmla="*/ 1381125 w 2409825"/>
                <a:gd name="connsiteY32" fmla="*/ 2205038 h 3462338"/>
                <a:gd name="connsiteX33" fmla="*/ 1457325 w 2409825"/>
                <a:gd name="connsiteY33" fmla="*/ 2119313 h 3462338"/>
                <a:gd name="connsiteX34" fmla="*/ 1452563 w 2409825"/>
                <a:gd name="connsiteY34" fmla="*/ 2043113 h 3462338"/>
                <a:gd name="connsiteX35" fmla="*/ 1395413 w 2409825"/>
                <a:gd name="connsiteY35" fmla="*/ 2019300 h 3462338"/>
                <a:gd name="connsiteX36" fmla="*/ 1376363 w 2409825"/>
                <a:gd name="connsiteY36" fmla="*/ 1919288 h 3462338"/>
                <a:gd name="connsiteX37" fmla="*/ 1319213 w 2409825"/>
                <a:gd name="connsiteY37" fmla="*/ 2028825 h 3462338"/>
                <a:gd name="connsiteX38" fmla="*/ 1276350 w 2409825"/>
                <a:gd name="connsiteY38" fmla="*/ 2138363 h 3462338"/>
                <a:gd name="connsiteX39" fmla="*/ 1266825 w 2409825"/>
                <a:gd name="connsiteY39" fmla="*/ 2343150 h 3462338"/>
                <a:gd name="connsiteX40" fmla="*/ 1090613 w 2409825"/>
                <a:gd name="connsiteY40" fmla="*/ 2376488 h 3462338"/>
                <a:gd name="connsiteX41" fmla="*/ 985838 w 2409825"/>
                <a:gd name="connsiteY41" fmla="*/ 2362200 h 3462338"/>
                <a:gd name="connsiteX42" fmla="*/ 900113 w 2409825"/>
                <a:gd name="connsiteY42" fmla="*/ 2405063 h 3462338"/>
                <a:gd name="connsiteX43" fmla="*/ 681038 w 2409825"/>
                <a:gd name="connsiteY43" fmla="*/ 2438400 h 3462338"/>
                <a:gd name="connsiteX44" fmla="*/ 671513 w 2409825"/>
                <a:gd name="connsiteY44" fmla="*/ 2614613 h 3462338"/>
                <a:gd name="connsiteX45" fmla="*/ 747713 w 2409825"/>
                <a:gd name="connsiteY45" fmla="*/ 2638425 h 3462338"/>
                <a:gd name="connsiteX46" fmla="*/ 785813 w 2409825"/>
                <a:gd name="connsiteY46" fmla="*/ 2695575 h 3462338"/>
                <a:gd name="connsiteX47" fmla="*/ 890588 w 2409825"/>
                <a:gd name="connsiteY47" fmla="*/ 2728913 h 3462338"/>
                <a:gd name="connsiteX48" fmla="*/ 909638 w 2409825"/>
                <a:gd name="connsiteY48" fmla="*/ 2676525 h 3462338"/>
                <a:gd name="connsiteX49" fmla="*/ 933450 w 2409825"/>
                <a:gd name="connsiteY49" fmla="*/ 2543175 h 3462338"/>
                <a:gd name="connsiteX50" fmla="*/ 1071563 w 2409825"/>
                <a:gd name="connsiteY50" fmla="*/ 2524125 h 3462338"/>
                <a:gd name="connsiteX51" fmla="*/ 1123950 w 2409825"/>
                <a:gd name="connsiteY51" fmla="*/ 2543175 h 3462338"/>
                <a:gd name="connsiteX52" fmla="*/ 1185863 w 2409825"/>
                <a:gd name="connsiteY52" fmla="*/ 2533650 h 3462338"/>
                <a:gd name="connsiteX53" fmla="*/ 1300163 w 2409825"/>
                <a:gd name="connsiteY53" fmla="*/ 2562225 h 3462338"/>
                <a:gd name="connsiteX54" fmla="*/ 1323975 w 2409825"/>
                <a:gd name="connsiteY54" fmla="*/ 2662238 h 3462338"/>
                <a:gd name="connsiteX55" fmla="*/ 1557338 w 2409825"/>
                <a:gd name="connsiteY55" fmla="*/ 2728913 h 3462338"/>
                <a:gd name="connsiteX56" fmla="*/ 1581150 w 2409825"/>
                <a:gd name="connsiteY56" fmla="*/ 2862263 h 3462338"/>
                <a:gd name="connsiteX57" fmla="*/ 1619250 w 2409825"/>
                <a:gd name="connsiteY57" fmla="*/ 2890838 h 3462338"/>
                <a:gd name="connsiteX58" fmla="*/ 1676400 w 2409825"/>
                <a:gd name="connsiteY58" fmla="*/ 2938463 h 3462338"/>
                <a:gd name="connsiteX59" fmla="*/ 1771650 w 2409825"/>
                <a:gd name="connsiteY59" fmla="*/ 2976563 h 3462338"/>
                <a:gd name="connsiteX60" fmla="*/ 1871663 w 2409825"/>
                <a:gd name="connsiteY60" fmla="*/ 3095625 h 3462338"/>
                <a:gd name="connsiteX61" fmla="*/ 1833563 w 2409825"/>
                <a:gd name="connsiteY61" fmla="*/ 3148013 h 3462338"/>
                <a:gd name="connsiteX62" fmla="*/ 1828800 w 2409825"/>
                <a:gd name="connsiteY62" fmla="*/ 3214688 h 3462338"/>
                <a:gd name="connsiteX63" fmla="*/ 1776413 w 2409825"/>
                <a:gd name="connsiteY63" fmla="*/ 3214688 h 3462338"/>
                <a:gd name="connsiteX64" fmla="*/ 1766888 w 2409825"/>
                <a:gd name="connsiteY64" fmla="*/ 3257550 h 3462338"/>
                <a:gd name="connsiteX65" fmla="*/ 1714500 w 2409825"/>
                <a:gd name="connsiteY65" fmla="*/ 3286125 h 3462338"/>
                <a:gd name="connsiteX66" fmla="*/ 1590675 w 2409825"/>
                <a:gd name="connsiteY66" fmla="*/ 3343275 h 3462338"/>
                <a:gd name="connsiteX67" fmla="*/ 1504950 w 2409825"/>
                <a:gd name="connsiteY67" fmla="*/ 3300413 h 3462338"/>
                <a:gd name="connsiteX68" fmla="*/ 1404938 w 2409825"/>
                <a:gd name="connsiteY68" fmla="*/ 3395663 h 3462338"/>
                <a:gd name="connsiteX69" fmla="*/ 1333500 w 2409825"/>
                <a:gd name="connsiteY69" fmla="*/ 3409950 h 3462338"/>
                <a:gd name="connsiteX70" fmla="*/ 1290638 w 2409825"/>
                <a:gd name="connsiteY70" fmla="*/ 3386138 h 3462338"/>
                <a:gd name="connsiteX71" fmla="*/ 1290638 w 2409825"/>
                <a:gd name="connsiteY71" fmla="*/ 3257550 h 3462338"/>
                <a:gd name="connsiteX72" fmla="*/ 1042988 w 2409825"/>
                <a:gd name="connsiteY72" fmla="*/ 3348038 h 3462338"/>
                <a:gd name="connsiteX73" fmla="*/ 1004888 w 2409825"/>
                <a:gd name="connsiteY73" fmla="*/ 3452813 h 3462338"/>
                <a:gd name="connsiteX74" fmla="*/ 914400 w 2409825"/>
                <a:gd name="connsiteY74" fmla="*/ 3462338 h 3462338"/>
                <a:gd name="connsiteX75" fmla="*/ 714375 w 2409825"/>
                <a:gd name="connsiteY75" fmla="*/ 3338513 h 3462338"/>
                <a:gd name="connsiteX76" fmla="*/ 471488 w 2409825"/>
                <a:gd name="connsiteY76" fmla="*/ 3386138 h 3462338"/>
                <a:gd name="connsiteX77" fmla="*/ 338138 w 2409825"/>
                <a:gd name="connsiteY77" fmla="*/ 3352800 h 3462338"/>
                <a:gd name="connsiteX78" fmla="*/ 395288 w 2409825"/>
                <a:gd name="connsiteY78" fmla="*/ 3243263 h 3462338"/>
                <a:gd name="connsiteX79" fmla="*/ 338138 w 2409825"/>
                <a:gd name="connsiteY79" fmla="*/ 3195638 h 3462338"/>
                <a:gd name="connsiteX80" fmla="*/ 414338 w 2409825"/>
                <a:gd name="connsiteY80" fmla="*/ 3062288 h 3462338"/>
                <a:gd name="connsiteX81" fmla="*/ 361950 w 2409825"/>
                <a:gd name="connsiteY81" fmla="*/ 2981325 h 3462338"/>
                <a:gd name="connsiteX82" fmla="*/ 204788 w 2409825"/>
                <a:gd name="connsiteY82" fmla="*/ 2952750 h 3462338"/>
                <a:gd name="connsiteX83" fmla="*/ 114300 w 2409825"/>
                <a:gd name="connsiteY83" fmla="*/ 2705100 h 3462338"/>
                <a:gd name="connsiteX84" fmla="*/ 152400 w 2409825"/>
                <a:gd name="connsiteY84" fmla="*/ 2662238 h 3462338"/>
                <a:gd name="connsiteX85" fmla="*/ 395288 w 2409825"/>
                <a:gd name="connsiteY85" fmla="*/ 2614613 h 3462338"/>
                <a:gd name="connsiteX86" fmla="*/ 409575 w 2409825"/>
                <a:gd name="connsiteY86" fmla="*/ 2476500 h 3462338"/>
                <a:gd name="connsiteX87" fmla="*/ 623888 w 2409825"/>
                <a:gd name="connsiteY87" fmla="*/ 2386013 h 3462338"/>
                <a:gd name="connsiteX88" fmla="*/ 623888 w 2409825"/>
                <a:gd name="connsiteY88" fmla="*/ 2290763 h 3462338"/>
                <a:gd name="connsiteX89" fmla="*/ 581025 w 2409825"/>
                <a:gd name="connsiteY89" fmla="*/ 2247900 h 3462338"/>
                <a:gd name="connsiteX90" fmla="*/ 333375 w 2409825"/>
                <a:gd name="connsiteY90" fmla="*/ 2243138 h 3462338"/>
                <a:gd name="connsiteX91" fmla="*/ 300038 w 2409825"/>
                <a:gd name="connsiteY91" fmla="*/ 2190750 h 3462338"/>
                <a:gd name="connsiteX92" fmla="*/ 223838 w 2409825"/>
                <a:gd name="connsiteY92" fmla="*/ 2024063 h 3462338"/>
                <a:gd name="connsiteX93" fmla="*/ 0 w 2409825"/>
                <a:gd name="connsiteY93" fmla="*/ 1695450 h 3462338"/>
                <a:gd name="connsiteX94" fmla="*/ 4763 w 2409825"/>
                <a:gd name="connsiteY94" fmla="*/ 1614488 h 3462338"/>
                <a:gd name="connsiteX95" fmla="*/ 100013 w 2409825"/>
                <a:gd name="connsiteY95" fmla="*/ 1524000 h 3462338"/>
                <a:gd name="connsiteX96" fmla="*/ 190500 w 2409825"/>
                <a:gd name="connsiteY96" fmla="*/ 1447800 h 3462338"/>
                <a:gd name="connsiteX97" fmla="*/ 261938 w 2409825"/>
                <a:gd name="connsiteY97" fmla="*/ 1462088 h 3462338"/>
                <a:gd name="connsiteX98" fmla="*/ 266700 w 2409825"/>
                <a:gd name="connsiteY98" fmla="*/ 1557338 h 3462338"/>
                <a:gd name="connsiteX99" fmla="*/ 466725 w 2409825"/>
                <a:gd name="connsiteY99" fmla="*/ 1647825 h 3462338"/>
                <a:gd name="connsiteX100" fmla="*/ 571500 w 2409825"/>
                <a:gd name="connsiteY100" fmla="*/ 1647825 h 3462338"/>
                <a:gd name="connsiteX101" fmla="*/ 642938 w 2409825"/>
                <a:gd name="connsiteY101" fmla="*/ 1576388 h 3462338"/>
                <a:gd name="connsiteX102" fmla="*/ 528638 w 2409825"/>
                <a:gd name="connsiteY102" fmla="*/ 1333500 h 3462338"/>
                <a:gd name="connsiteX103" fmla="*/ 595313 w 2409825"/>
                <a:gd name="connsiteY103" fmla="*/ 1247775 h 3462338"/>
                <a:gd name="connsiteX104" fmla="*/ 619125 w 2409825"/>
                <a:gd name="connsiteY104" fmla="*/ 1009650 h 3462338"/>
                <a:gd name="connsiteX105" fmla="*/ 685800 w 2409825"/>
                <a:gd name="connsiteY105" fmla="*/ 938213 h 3462338"/>
                <a:gd name="connsiteX106" fmla="*/ 723900 w 2409825"/>
                <a:gd name="connsiteY106" fmla="*/ 809625 h 3462338"/>
                <a:gd name="connsiteX107" fmla="*/ 1271588 w 2409825"/>
                <a:gd name="connsiteY107" fmla="*/ 152400 h 3462338"/>
                <a:gd name="connsiteX108" fmla="*/ 1400175 w 2409825"/>
                <a:gd name="connsiteY108" fmla="*/ 342900 h 3462338"/>
                <a:gd name="connsiteX109" fmla="*/ 1457325 w 2409825"/>
                <a:gd name="connsiteY109" fmla="*/ 385763 h 3462338"/>
                <a:gd name="connsiteX110" fmla="*/ 1514475 w 2409825"/>
                <a:gd name="connsiteY110" fmla="*/ 481013 h 3462338"/>
                <a:gd name="connsiteX111" fmla="*/ 1500188 w 2409825"/>
                <a:gd name="connsiteY111" fmla="*/ 628650 h 3462338"/>
                <a:gd name="connsiteX112" fmla="*/ 1376363 w 2409825"/>
                <a:gd name="connsiteY112" fmla="*/ 733425 h 3462338"/>
                <a:gd name="connsiteX113" fmla="*/ 1428750 w 2409825"/>
                <a:gd name="connsiteY113" fmla="*/ 885825 h 3462338"/>
                <a:gd name="connsiteX114" fmla="*/ 1309688 w 2409825"/>
                <a:gd name="connsiteY114" fmla="*/ 928688 h 3462338"/>
                <a:gd name="connsiteX115" fmla="*/ 1276350 w 2409825"/>
                <a:gd name="connsiteY115" fmla="*/ 890588 h 3462338"/>
                <a:gd name="connsiteX116" fmla="*/ 1104900 w 2409825"/>
                <a:gd name="connsiteY116" fmla="*/ 914400 h 3462338"/>
                <a:gd name="connsiteX117" fmla="*/ 1062038 w 2409825"/>
                <a:gd name="connsiteY117" fmla="*/ 823913 h 3462338"/>
                <a:gd name="connsiteX118" fmla="*/ 1085850 w 2409825"/>
                <a:gd name="connsiteY118" fmla="*/ 700088 h 3462338"/>
                <a:gd name="connsiteX119" fmla="*/ 1028700 w 2409825"/>
                <a:gd name="connsiteY119" fmla="*/ 614363 h 3462338"/>
                <a:gd name="connsiteX120" fmla="*/ 1023938 w 2409825"/>
                <a:gd name="connsiteY120" fmla="*/ 528638 h 3462338"/>
                <a:gd name="connsiteX121" fmla="*/ 1028700 w 2409825"/>
                <a:gd name="connsiteY121" fmla="*/ 414338 h 3462338"/>
                <a:gd name="connsiteX122" fmla="*/ 1009650 w 2409825"/>
                <a:gd name="connsiteY122" fmla="*/ 381000 h 3462338"/>
                <a:gd name="connsiteX123" fmla="*/ 971550 w 2409825"/>
                <a:gd name="connsiteY123" fmla="*/ 347663 h 3462338"/>
                <a:gd name="connsiteX124" fmla="*/ 990600 w 2409825"/>
                <a:gd name="connsiteY124" fmla="*/ 276225 h 3462338"/>
                <a:gd name="connsiteX125" fmla="*/ 1114425 w 2409825"/>
                <a:gd name="connsiteY125" fmla="*/ 238125 h 3462338"/>
                <a:gd name="connsiteX126" fmla="*/ 2033588 w 2409825"/>
                <a:gd name="connsiteY126" fmla="*/ 0 h 3462338"/>
                <a:gd name="connsiteX127" fmla="*/ 2109788 w 2409825"/>
                <a:gd name="connsiteY127" fmla="*/ 52388 h 3462338"/>
                <a:gd name="connsiteX128" fmla="*/ 2095500 w 2409825"/>
                <a:gd name="connsiteY128" fmla="*/ 138113 h 3462338"/>
                <a:gd name="connsiteX129" fmla="*/ 2124075 w 2409825"/>
                <a:gd name="connsiteY129" fmla="*/ 133350 h 3462338"/>
                <a:gd name="connsiteX130" fmla="*/ 2152650 w 2409825"/>
                <a:gd name="connsiteY130" fmla="*/ 161925 h 3462338"/>
                <a:gd name="connsiteX131" fmla="*/ 2152650 w 2409825"/>
                <a:gd name="connsiteY131" fmla="*/ 228600 h 3462338"/>
                <a:gd name="connsiteX132" fmla="*/ 2195513 w 2409825"/>
                <a:gd name="connsiteY132" fmla="*/ 238125 h 3462338"/>
                <a:gd name="connsiteX133" fmla="*/ 2252663 w 2409825"/>
                <a:gd name="connsiteY133" fmla="*/ 333375 h 3462338"/>
                <a:gd name="connsiteX134" fmla="*/ 2214563 w 2409825"/>
                <a:gd name="connsiteY134" fmla="*/ 471488 h 3462338"/>
                <a:gd name="connsiteX135" fmla="*/ 2247900 w 2409825"/>
                <a:gd name="connsiteY135" fmla="*/ 571500 h 3462338"/>
                <a:gd name="connsiteX136" fmla="*/ 2319338 w 2409825"/>
                <a:gd name="connsiteY136" fmla="*/ 566738 h 3462338"/>
                <a:gd name="connsiteX137" fmla="*/ 2328863 w 2409825"/>
                <a:gd name="connsiteY137" fmla="*/ 590550 h 3462338"/>
                <a:gd name="connsiteX138" fmla="*/ 2309813 w 2409825"/>
                <a:gd name="connsiteY138" fmla="*/ 638175 h 3462338"/>
                <a:gd name="connsiteX139" fmla="*/ 2319338 w 2409825"/>
                <a:gd name="connsiteY139" fmla="*/ 709613 h 3462338"/>
                <a:gd name="connsiteX140" fmla="*/ 2305050 w 2409825"/>
                <a:gd name="connsiteY140" fmla="*/ 828675 h 3462338"/>
                <a:gd name="connsiteX141" fmla="*/ 2409825 w 2409825"/>
                <a:gd name="connsiteY141" fmla="*/ 914400 h 3462338"/>
                <a:gd name="connsiteX142" fmla="*/ 2319338 w 2409825"/>
                <a:gd name="connsiteY142" fmla="*/ 1181100 h 3462338"/>
                <a:gd name="connsiteX143" fmla="*/ 2343150 w 2409825"/>
                <a:gd name="connsiteY143" fmla="*/ 1281113 h 3462338"/>
                <a:gd name="connsiteX144" fmla="*/ 2286000 w 2409825"/>
                <a:gd name="connsiteY144" fmla="*/ 1366838 h 3462338"/>
                <a:gd name="connsiteX145" fmla="*/ 2233613 w 2409825"/>
                <a:gd name="connsiteY145" fmla="*/ 1323975 h 3462338"/>
                <a:gd name="connsiteX146" fmla="*/ 2228850 w 2409825"/>
                <a:gd name="connsiteY146" fmla="*/ 1233488 h 3462338"/>
                <a:gd name="connsiteX147" fmla="*/ 2147888 w 2409825"/>
                <a:gd name="connsiteY147" fmla="*/ 1238250 h 3462338"/>
                <a:gd name="connsiteX148" fmla="*/ 2057400 w 2409825"/>
                <a:gd name="connsiteY148" fmla="*/ 1185863 h 3462338"/>
                <a:gd name="connsiteX149" fmla="*/ 2014538 w 2409825"/>
                <a:gd name="connsiteY149" fmla="*/ 1343025 h 3462338"/>
                <a:gd name="connsiteX150" fmla="*/ 1900238 w 2409825"/>
                <a:gd name="connsiteY150" fmla="*/ 1414463 h 3462338"/>
                <a:gd name="connsiteX151" fmla="*/ 1738313 w 2409825"/>
                <a:gd name="connsiteY151" fmla="*/ 1247775 h 3462338"/>
                <a:gd name="connsiteX152" fmla="*/ 1809750 w 2409825"/>
                <a:gd name="connsiteY152" fmla="*/ 1195388 h 3462338"/>
                <a:gd name="connsiteX153" fmla="*/ 1766888 w 2409825"/>
                <a:gd name="connsiteY153" fmla="*/ 1119188 h 3462338"/>
                <a:gd name="connsiteX154" fmla="*/ 1876425 w 2409825"/>
                <a:gd name="connsiteY154" fmla="*/ 1119188 h 3462338"/>
                <a:gd name="connsiteX155" fmla="*/ 2024063 w 2409825"/>
                <a:gd name="connsiteY155" fmla="*/ 923925 h 3462338"/>
                <a:gd name="connsiteX156" fmla="*/ 2105025 w 2409825"/>
                <a:gd name="connsiteY156" fmla="*/ 661988 h 3462338"/>
                <a:gd name="connsiteX157" fmla="*/ 1871663 w 2409825"/>
                <a:gd name="connsiteY157" fmla="*/ 361950 h 3462338"/>
                <a:gd name="connsiteX158" fmla="*/ 1885950 w 2409825"/>
                <a:gd name="connsiteY158" fmla="*/ 114300 h 3462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</a:cxnLst>
              <a:rect l="l" t="t" r="r" b="b"/>
              <a:pathLst>
                <a:path w="2409825" h="3462338">
                  <a:moveTo>
                    <a:pt x="800100" y="800100"/>
                  </a:moveTo>
                  <a:lnTo>
                    <a:pt x="914400" y="876300"/>
                  </a:lnTo>
                  <a:lnTo>
                    <a:pt x="909638" y="1023938"/>
                  </a:lnTo>
                  <a:lnTo>
                    <a:pt x="985838" y="1090613"/>
                  </a:lnTo>
                  <a:lnTo>
                    <a:pt x="985838" y="1138238"/>
                  </a:lnTo>
                  <a:lnTo>
                    <a:pt x="1100138" y="1138238"/>
                  </a:lnTo>
                  <a:lnTo>
                    <a:pt x="1100138" y="1062038"/>
                  </a:lnTo>
                  <a:lnTo>
                    <a:pt x="1152525" y="1057275"/>
                  </a:lnTo>
                  <a:lnTo>
                    <a:pt x="1190625" y="1343025"/>
                  </a:lnTo>
                  <a:lnTo>
                    <a:pt x="1228725" y="1414463"/>
                  </a:lnTo>
                  <a:lnTo>
                    <a:pt x="1519238" y="1471613"/>
                  </a:lnTo>
                  <a:lnTo>
                    <a:pt x="1528763" y="1547813"/>
                  </a:lnTo>
                  <a:lnTo>
                    <a:pt x="1390650" y="1604963"/>
                  </a:lnTo>
                  <a:lnTo>
                    <a:pt x="1385888" y="1681163"/>
                  </a:lnTo>
                  <a:lnTo>
                    <a:pt x="1400175" y="1790700"/>
                  </a:lnTo>
                  <a:lnTo>
                    <a:pt x="1457325" y="1833563"/>
                  </a:lnTo>
                  <a:lnTo>
                    <a:pt x="1619250" y="1876425"/>
                  </a:lnTo>
                  <a:lnTo>
                    <a:pt x="1676400" y="1771650"/>
                  </a:lnTo>
                  <a:lnTo>
                    <a:pt x="1795463" y="1804988"/>
                  </a:lnTo>
                  <a:lnTo>
                    <a:pt x="1752600" y="2062163"/>
                  </a:lnTo>
                  <a:lnTo>
                    <a:pt x="1771650" y="2119313"/>
                  </a:lnTo>
                  <a:lnTo>
                    <a:pt x="1757363" y="2162175"/>
                  </a:lnTo>
                  <a:lnTo>
                    <a:pt x="1804988" y="2205038"/>
                  </a:lnTo>
                  <a:cubicBezTo>
                    <a:pt x="1803400" y="2289175"/>
                    <a:pt x="1801813" y="2373313"/>
                    <a:pt x="1800225" y="2457450"/>
                  </a:cubicBezTo>
                  <a:lnTo>
                    <a:pt x="1714500" y="2476500"/>
                  </a:lnTo>
                  <a:lnTo>
                    <a:pt x="1700213" y="2524125"/>
                  </a:lnTo>
                  <a:lnTo>
                    <a:pt x="1600200" y="2614613"/>
                  </a:lnTo>
                  <a:lnTo>
                    <a:pt x="1528763" y="2619375"/>
                  </a:lnTo>
                  <a:lnTo>
                    <a:pt x="1500188" y="2547938"/>
                  </a:lnTo>
                  <a:lnTo>
                    <a:pt x="1357313" y="2552700"/>
                  </a:lnTo>
                  <a:lnTo>
                    <a:pt x="1314450" y="2347913"/>
                  </a:lnTo>
                  <a:lnTo>
                    <a:pt x="1381125" y="2276475"/>
                  </a:lnTo>
                  <a:lnTo>
                    <a:pt x="1381125" y="2205038"/>
                  </a:lnTo>
                  <a:lnTo>
                    <a:pt x="1457325" y="2119313"/>
                  </a:lnTo>
                  <a:lnTo>
                    <a:pt x="1452563" y="2043113"/>
                  </a:lnTo>
                  <a:lnTo>
                    <a:pt x="1395413" y="2019300"/>
                  </a:lnTo>
                  <a:lnTo>
                    <a:pt x="1376363" y="1919288"/>
                  </a:lnTo>
                  <a:lnTo>
                    <a:pt x="1319213" y="2028825"/>
                  </a:lnTo>
                  <a:lnTo>
                    <a:pt x="1276350" y="2138363"/>
                  </a:lnTo>
                  <a:lnTo>
                    <a:pt x="1266825" y="2343150"/>
                  </a:lnTo>
                  <a:lnTo>
                    <a:pt x="1090613" y="2376488"/>
                  </a:lnTo>
                  <a:lnTo>
                    <a:pt x="985838" y="2362200"/>
                  </a:lnTo>
                  <a:lnTo>
                    <a:pt x="900113" y="2405063"/>
                  </a:lnTo>
                  <a:lnTo>
                    <a:pt x="681038" y="2438400"/>
                  </a:lnTo>
                  <a:lnTo>
                    <a:pt x="671513" y="2614613"/>
                  </a:lnTo>
                  <a:lnTo>
                    <a:pt x="747713" y="2638425"/>
                  </a:lnTo>
                  <a:lnTo>
                    <a:pt x="785813" y="2695575"/>
                  </a:lnTo>
                  <a:lnTo>
                    <a:pt x="890588" y="2728913"/>
                  </a:lnTo>
                  <a:lnTo>
                    <a:pt x="909638" y="2676525"/>
                  </a:lnTo>
                  <a:lnTo>
                    <a:pt x="933450" y="2543175"/>
                  </a:lnTo>
                  <a:lnTo>
                    <a:pt x="1071563" y="2524125"/>
                  </a:lnTo>
                  <a:lnTo>
                    <a:pt x="1123950" y="2543175"/>
                  </a:lnTo>
                  <a:lnTo>
                    <a:pt x="1185863" y="2533650"/>
                  </a:lnTo>
                  <a:lnTo>
                    <a:pt x="1300163" y="2562225"/>
                  </a:lnTo>
                  <a:lnTo>
                    <a:pt x="1323975" y="2662238"/>
                  </a:lnTo>
                  <a:lnTo>
                    <a:pt x="1557338" y="2728913"/>
                  </a:lnTo>
                  <a:lnTo>
                    <a:pt x="1581150" y="2862263"/>
                  </a:lnTo>
                  <a:lnTo>
                    <a:pt x="1619250" y="2890838"/>
                  </a:lnTo>
                  <a:lnTo>
                    <a:pt x="1676400" y="2938463"/>
                  </a:lnTo>
                  <a:lnTo>
                    <a:pt x="1771650" y="2976563"/>
                  </a:lnTo>
                  <a:lnTo>
                    <a:pt x="1871663" y="3095625"/>
                  </a:lnTo>
                  <a:lnTo>
                    <a:pt x="1833563" y="3148013"/>
                  </a:lnTo>
                  <a:lnTo>
                    <a:pt x="1828800" y="3214688"/>
                  </a:lnTo>
                  <a:lnTo>
                    <a:pt x="1776413" y="3214688"/>
                  </a:lnTo>
                  <a:lnTo>
                    <a:pt x="1766888" y="3257550"/>
                  </a:lnTo>
                  <a:lnTo>
                    <a:pt x="1714500" y="3286125"/>
                  </a:lnTo>
                  <a:lnTo>
                    <a:pt x="1590675" y="3343275"/>
                  </a:lnTo>
                  <a:lnTo>
                    <a:pt x="1504950" y="3300413"/>
                  </a:lnTo>
                  <a:lnTo>
                    <a:pt x="1404938" y="3395663"/>
                  </a:lnTo>
                  <a:lnTo>
                    <a:pt x="1333500" y="3409950"/>
                  </a:lnTo>
                  <a:lnTo>
                    <a:pt x="1290638" y="3386138"/>
                  </a:lnTo>
                  <a:lnTo>
                    <a:pt x="1290638" y="3257550"/>
                  </a:lnTo>
                  <a:lnTo>
                    <a:pt x="1042988" y="3348038"/>
                  </a:lnTo>
                  <a:lnTo>
                    <a:pt x="1004888" y="3452813"/>
                  </a:lnTo>
                  <a:lnTo>
                    <a:pt x="914400" y="3462338"/>
                  </a:lnTo>
                  <a:lnTo>
                    <a:pt x="714375" y="3338513"/>
                  </a:lnTo>
                  <a:lnTo>
                    <a:pt x="471488" y="3386138"/>
                  </a:lnTo>
                  <a:lnTo>
                    <a:pt x="338138" y="3352800"/>
                  </a:lnTo>
                  <a:lnTo>
                    <a:pt x="395288" y="3243263"/>
                  </a:lnTo>
                  <a:lnTo>
                    <a:pt x="338138" y="3195638"/>
                  </a:lnTo>
                  <a:lnTo>
                    <a:pt x="414338" y="3062288"/>
                  </a:lnTo>
                  <a:lnTo>
                    <a:pt x="361950" y="2981325"/>
                  </a:lnTo>
                  <a:lnTo>
                    <a:pt x="204788" y="2952750"/>
                  </a:lnTo>
                  <a:lnTo>
                    <a:pt x="114300" y="2705100"/>
                  </a:lnTo>
                  <a:lnTo>
                    <a:pt x="152400" y="2662238"/>
                  </a:lnTo>
                  <a:lnTo>
                    <a:pt x="395288" y="2614613"/>
                  </a:lnTo>
                  <a:lnTo>
                    <a:pt x="409575" y="2476500"/>
                  </a:lnTo>
                  <a:lnTo>
                    <a:pt x="623888" y="2386013"/>
                  </a:lnTo>
                  <a:lnTo>
                    <a:pt x="623888" y="2290763"/>
                  </a:lnTo>
                  <a:lnTo>
                    <a:pt x="581025" y="2247900"/>
                  </a:lnTo>
                  <a:lnTo>
                    <a:pt x="333375" y="2243138"/>
                  </a:lnTo>
                  <a:lnTo>
                    <a:pt x="300038" y="2190750"/>
                  </a:lnTo>
                  <a:lnTo>
                    <a:pt x="223838" y="2024063"/>
                  </a:lnTo>
                  <a:lnTo>
                    <a:pt x="0" y="1695450"/>
                  </a:lnTo>
                  <a:lnTo>
                    <a:pt x="4763" y="1614488"/>
                  </a:lnTo>
                  <a:lnTo>
                    <a:pt x="100013" y="1524000"/>
                  </a:lnTo>
                  <a:lnTo>
                    <a:pt x="190500" y="1447800"/>
                  </a:lnTo>
                  <a:lnTo>
                    <a:pt x="261938" y="1462088"/>
                  </a:lnTo>
                  <a:lnTo>
                    <a:pt x="266700" y="1557338"/>
                  </a:lnTo>
                  <a:lnTo>
                    <a:pt x="466725" y="1647825"/>
                  </a:lnTo>
                  <a:lnTo>
                    <a:pt x="571500" y="1647825"/>
                  </a:lnTo>
                  <a:lnTo>
                    <a:pt x="642938" y="1576388"/>
                  </a:lnTo>
                  <a:lnTo>
                    <a:pt x="528638" y="1333500"/>
                  </a:lnTo>
                  <a:lnTo>
                    <a:pt x="595313" y="1247775"/>
                  </a:lnTo>
                  <a:lnTo>
                    <a:pt x="619125" y="1009650"/>
                  </a:lnTo>
                  <a:lnTo>
                    <a:pt x="685800" y="938213"/>
                  </a:lnTo>
                  <a:lnTo>
                    <a:pt x="723900" y="809625"/>
                  </a:lnTo>
                  <a:close/>
                  <a:moveTo>
                    <a:pt x="1271588" y="152400"/>
                  </a:moveTo>
                  <a:lnTo>
                    <a:pt x="1400175" y="342900"/>
                  </a:lnTo>
                  <a:lnTo>
                    <a:pt x="1457325" y="385763"/>
                  </a:lnTo>
                  <a:lnTo>
                    <a:pt x="1514475" y="481013"/>
                  </a:lnTo>
                  <a:lnTo>
                    <a:pt x="1500188" y="628650"/>
                  </a:lnTo>
                  <a:lnTo>
                    <a:pt x="1376363" y="733425"/>
                  </a:lnTo>
                  <a:lnTo>
                    <a:pt x="1428750" y="885825"/>
                  </a:lnTo>
                  <a:lnTo>
                    <a:pt x="1309688" y="928688"/>
                  </a:lnTo>
                  <a:lnTo>
                    <a:pt x="1276350" y="890588"/>
                  </a:lnTo>
                  <a:lnTo>
                    <a:pt x="1104900" y="914400"/>
                  </a:lnTo>
                  <a:lnTo>
                    <a:pt x="1062038" y="823913"/>
                  </a:lnTo>
                  <a:lnTo>
                    <a:pt x="1085850" y="700088"/>
                  </a:lnTo>
                  <a:lnTo>
                    <a:pt x="1028700" y="614363"/>
                  </a:lnTo>
                  <a:lnTo>
                    <a:pt x="1023938" y="528638"/>
                  </a:lnTo>
                  <a:lnTo>
                    <a:pt x="1028700" y="414338"/>
                  </a:lnTo>
                  <a:lnTo>
                    <a:pt x="1009650" y="381000"/>
                  </a:lnTo>
                  <a:cubicBezTo>
                    <a:pt x="985489" y="381000"/>
                    <a:pt x="1002191" y="383411"/>
                    <a:pt x="971550" y="347663"/>
                  </a:cubicBezTo>
                  <a:lnTo>
                    <a:pt x="990600" y="276225"/>
                  </a:lnTo>
                  <a:lnTo>
                    <a:pt x="1114425" y="238125"/>
                  </a:lnTo>
                  <a:close/>
                  <a:moveTo>
                    <a:pt x="2033588" y="0"/>
                  </a:moveTo>
                  <a:lnTo>
                    <a:pt x="2109788" y="52388"/>
                  </a:lnTo>
                  <a:lnTo>
                    <a:pt x="2095500" y="138113"/>
                  </a:lnTo>
                  <a:lnTo>
                    <a:pt x="2124075" y="133350"/>
                  </a:lnTo>
                  <a:lnTo>
                    <a:pt x="2152650" y="161925"/>
                  </a:lnTo>
                  <a:lnTo>
                    <a:pt x="2152650" y="228600"/>
                  </a:lnTo>
                  <a:lnTo>
                    <a:pt x="2195513" y="238125"/>
                  </a:lnTo>
                  <a:lnTo>
                    <a:pt x="2252663" y="333375"/>
                  </a:lnTo>
                  <a:lnTo>
                    <a:pt x="2214563" y="471488"/>
                  </a:lnTo>
                  <a:lnTo>
                    <a:pt x="2247900" y="571500"/>
                  </a:lnTo>
                  <a:lnTo>
                    <a:pt x="2319338" y="566738"/>
                  </a:lnTo>
                  <a:lnTo>
                    <a:pt x="2328863" y="590550"/>
                  </a:lnTo>
                  <a:lnTo>
                    <a:pt x="2309813" y="638175"/>
                  </a:lnTo>
                  <a:lnTo>
                    <a:pt x="2319338" y="709613"/>
                  </a:lnTo>
                  <a:lnTo>
                    <a:pt x="2305050" y="828675"/>
                  </a:lnTo>
                  <a:lnTo>
                    <a:pt x="2409825" y="914400"/>
                  </a:lnTo>
                  <a:lnTo>
                    <a:pt x="2319338" y="1181100"/>
                  </a:lnTo>
                  <a:lnTo>
                    <a:pt x="2343150" y="1281113"/>
                  </a:lnTo>
                  <a:lnTo>
                    <a:pt x="2286000" y="1366838"/>
                  </a:lnTo>
                  <a:lnTo>
                    <a:pt x="2233613" y="1323975"/>
                  </a:lnTo>
                  <a:lnTo>
                    <a:pt x="2228850" y="1233488"/>
                  </a:lnTo>
                  <a:lnTo>
                    <a:pt x="2147888" y="1238250"/>
                  </a:lnTo>
                  <a:lnTo>
                    <a:pt x="2057400" y="1185863"/>
                  </a:lnTo>
                  <a:lnTo>
                    <a:pt x="2014538" y="1343025"/>
                  </a:lnTo>
                  <a:lnTo>
                    <a:pt x="1900238" y="1414463"/>
                  </a:lnTo>
                  <a:lnTo>
                    <a:pt x="1738313" y="1247775"/>
                  </a:lnTo>
                  <a:lnTo>
                    <a:pt x="1809750" y="1195388"/>
                  </a:lnTo>
                  <a:lnTo>
                    <a:pt x="1766888" y="1119188"/>
                  </a:lnTo>
                  <a:lnTo>
                    <a:pt x="1876425" y="1119188"/>
                  </a:lnTo>
                  <a:lnTo>
                    <a:pt x="2024063" y="923925"/>
                  </a:lnTo>
                  <a:lnTo>
                    <a:pt x="2105025" y="661988"/>
                  </a:lnTo>
                  <a:lnTo>
                    <a:pt x="1871663" y="361950"/>
                  </a:lnTo>
                  <a:lnTo>
                    <a:pt x="1885950" y="114300"/>
                  </a:lnTo>
                  <a:close/>
                </a:path>
              </a:pathLst>
            </a:custGeom>
            <a:solidFill>
              <a:srgbClr val="00B0F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14B55576-A0D7-4A45-8E04-40C244A0611B}"/>
              </a:ext>
            </a:extLst>
          </p:cNvPr>
          <p:cNvGrpSpPr/>
          <p:nvPr/>
        </p:nvGrpSpPr>
        <p:grpSpPr>
          <a:xfrm>
            <a:off x="782668" y="1319600"/>
            <a:ext cx="2515182" cy="1756738"/>
            <a:chOff x="1712088" y="2732436"/>
            <a:chExt cx="2298085" cy="1605106"/>
          </a:xfrm>
        </p:grpSpPr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45203B5E-BE4D-433F-83FA-4EF02140EDF8}"/>
                </a:ext>
              </a:extLst>
            </p:cNvPr>
            <p:cNvSpPr/>
            <p:nvPr/>
          </p:nvSpPr>
          <p:spPr>
            <a:xfrm>
              <a:off x="1712088" y="2732436"/>
              <a:ext cx="2133600" cy="1605106"/>
            </a:xfrm>
            <a:prstGeom prst="ellipse">
              <a:avLst/>
            </a:prstGeom>
            <a:gradFill>
              <a:gsLst>
                <a:gs pos="1000">
                  <a:sysClr val="windowText" lastClr="000000">
                    <a:lumMod val="50000"/>
                    <a:lumOff val="50000"/>
                  </a:sysClr>
                </a:gs>
                <a:gs pos="58420">
                  <a:sysClr val="windowText" lastClr="000000">
                    <a:lumMod val="95000"/>
                    <a:lumOff val="5000"/>
                  </a:sysClr>
                </a:gs>
              </a:gsLst>
              <a:path path="circle">
                <a:fillToRect l="50000" t="50000" r="50000" b="50000"/>
              </a:path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190B514C-2EBE-4C39-A534-1176C144F02E}"/>
                </a:ext>
              </a:extLst>
            </p:cNvPr>
            <p:cNvSpPr/>
            <p:nvPr/>
          </p:nvSpPr>
          <p:spPr>
            <a:xfrm>
              <a:off x="1712088" y="3506872"/>
              <a:ext cx="2133600" cy="816840"/>
            </a:xfrm>
            <a:custGeom>
              <a:avLst/>
              <a:gdLst>
                <a:gd name="connsiteX0" fmla="*/ 959 w 2133600"/>
                <a:gd name="connsiteY0" fmla="*/ 0 h 816840"/>
                <a:gd name="connsiteX1" fmla="*/ 5508 w 2133600"/>
                <a:gd name="connsiteY1" fmla="*/ 67769 h 816840"/>
                <a:gd name="connsiteX2" fmla="*/ 1066800 w 2133600"/>
                <a:gd name="connsiteY2" fmla="*/ 788265 h 816840"/>
                <a:gd name="connsiteX3" fmla="*/ 2128092 w 2133600"/>
                <a:gd name="connsiteY3" fmla="*/ 67769 h 816840"/>
                <a:gd name="connsiteX4" fmla="*/ 2132641 w 2133600"/>
                <a:gd name="connsiteY4" fmla="*/ 0 h 816840"/>
                <a:gd name="connsiteX5" fmla="*/ 2133600 w 2133600"/>
                <a:gd name="connsiteY5" fmla="*/ 14287 h 816840"/>
                <a:gd name="connsiteX6" fmla="*/ 1066800 w 2133600"/>
                <a:gd name="connsiteY6" fmla="*/ 816840 h 816840"/>
                <a:gd name="connsiteX7" fmla="*/ 0 w 2133600"/>
                <a:gd name="connsiteY7" fmla="*/ 14287 h 816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133600" h="816840">
                  <a:moveTo>
                    <a:pt x="959" y="0"/>
                  </a:moveTo>
                  <a:lnTo>
                    <a:pt x="5508" y="67769"/>
                  </a:lnTo>
                  <a:cubicBezTo>
                    <a:pt x="60139" y="472461"/>
                    <a:pt x="514447" y="788265"/>
                    <a:pt x="1066800" y="788265"/>
                  </a:cubicBezTo>
                  <a:cubicBezTo>
                    <a:pt x="1619154" y="788265"/>
                    <a:pt x="2073462" y="472461"/>
                    <a:pt x="2128092" y="67769"/>
                  </a:cubicBezTo>
                  <a:lnTo>
                    <a:pt x="2132641" y="0"/>
                  </a:lnTo>
                  <a:lnTo>
                    <a:pt x="2133600" y="14287"/>
                  </a:lnTo>
                  <a:cubicBezTo>
                    <a:pt x="2133600" y="457525"/>
                    <a:pt x="1655977" y="816840"/>
                    <a:pt x="1066800" y="816840"/>
                  </a:cubicBezTo>
                  <a:cubicBezTo>
                    <a:pt x="477623" y="816840"/>
                    <a:pt x="0" y="457525"/>
                    <a:pt x="0" y="14287"/>
                  </a:cubicBezTo>
                  <a:close/>
                </a:path>
              </a:pathLst>
            </a:custGeom>
            <a:solidFill>
              <a:sysClr val="window" lastClr="FFFFFF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8E2C6C15-292F-450A-B978-679892DFA23C}"/>
                </a:ext>
              </a:extLst>
            </p:cNvPr>
            <p:cNvSpPr/>
            <p:nvPr/>
          </p:nvSpPr>
          <p:spPr>
            <a:xfrm rot="9919720">
              <a:off x="1771901" y="3043013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38BF49F0-5141-452C-BE60-E951302B224E}"/>
                </a:ext>
              </a:extLst>
            </p:cNvPr>
            <p:cNvSpPr/>
            <p:nvPr/>
          </p:nvSpPr>
          <p:spPr>
            <a:xfrm rot="1463251">
              <a:off x="2892164" y="3484148"/>
              <a:ext cx="872834" cy="461511"/>
            </a:xfrm>
            <a:custGeom>
              <a:avLst/>
              <a:gdLst>
                <a:gd name="connsiteX0" fmla="*/ 1028700 w 2112010"/>
                <a:gd name="connsiteY0" fmla="*/ 0 h 1440180"/>
                <a:gd name="connsiteX1" fmla="*/ 1010431 w 2112010"/>
                <a:gd name="connsiteY1" fmla="*/ 45120 h 1440180"/>
                <a:gd name="connsiteX2" fmla="*/ 1120140 w 2112010"/>
                <a:gd name="connsiteY2" fmla="*/ 38100 h 1440180"/>
                <a:gd name="connsiteX3" fmla="*/ 1105686 w 2112010"/>
                <a:gd name="connsiteY3" fmla="*/ 70471 h 1440180"/>
                <a:gd name="connsiteX4" fmla="*/ 1257300 w 2112010"/>
                <a:gd name="connsiteY4" fmla="*/ 60960 h 1440180"/>
                <a:gd name="connsiteX5" fmla="*/ 1232213 w 2112010"/>
                <a:gd name="connsiteY5" fmla="*/ 116041 h 1440180"/>
                <a:gd name="connsiteX6" fmla="*/ 1318260 w 2112010"/>
                <a:gd name="connsiteY6" fmla="*/ 110490 h 1440180"/>
                <a:gd name="connsiteX7" fmla="*/ 1293378 w 2112010"/>
                <a:gd name="connsiteY7" fmla="*/ 166676 h 1440180"/>
                <a:gd name="connsiteX8" fmla="*/ 1402080 w 2112010"/>
                <a:gd name="connsiteY8" fmla="*/ 160020 h 1440180"/>
                <a:gd name="connsiteX9" fmla="*/ 1362976 w 2112010"/>
                <a:gd name="connsiteY9" fmla="*/ 243829 h 1440180"/>
                <a:gd name="connsiteX10" fmla="*/ 1478280 w 2112010"/>
                <a:gd name="connsiteY10" fmla="*/ 236220 h 1440180"/>
                <a:gd name="connsiteX11" fmla="*/ 1455115 w 2112010"/>
                <a:gd name="connsiteY11" fmla="*/ 289725 h 1440180"/>
                <a:gd name="connsiteX12" fmla="*/ 1577340 w 2112010"/>
                <a:gd name="connsiteY12" fmla="*/ 281940 h 1440180"/>
                <a:gd name="connsiteX13" fmla="*/ 1550176 w 2112010"/>
                <a:gd name="connsiteY13" fmla="*/ 342500 h 1440180"/>
                <a:gd name="connsiteX14" fmla="*/ 1676400 w 2112010"/>
                <a:gd name="connsiteY14" fmla="*/ 335280 h 1440180"/>
                <a:gd name="connsiteX15" fmla="*/ 1654910 w 2112010"/>
                <a:gd name="connsiteY15" fmla="*/ 378304 h 1440180"/>
                <a:gd name="connsiteX16" fmla="*/ 1752600 w 2112010"/>
                <a:gd name="connsiteY16" fmla="*/ 373380 h 1440180"/>
                <a:gd name="connsiteX17" fmla="*/ 1714461 w 2112010"/>
                <a:gd name="connsiteY17" fmla="*/ 446115 h 1440180"/>
                <a:gd name="connsiteX18" fmla="*/ 1805940 w 2112010"/>
                <a:gd name="connsiteY18" fmla="*/ 441960 h 1440180"/>
                <a:gd name="connsiteX19" fmla="*/ 1769474 w 2112010"/>
                <a:gd name="connsiteY19" fmla="*/ 499937 h 1440180"/>
                <a:gd name="connsiteX20" fmla="*/ 1770034 w 2112010"/>
                <a:gd name="connsiteY20" fmla="*/ 499867 h 1440180"/>
                <a:gd name="connsiteX21" fmla="*/ 1882140 w 2112010"/>
                <a:gd name="connsiteY21" fmla="*/ 495300 h 1440180"/>
                <a:gd name="connsiteX22" fmla="*/ 1843382 w 2112010"/>
                <a:gd name="connsiteY22" fmla="*/ 550562 h 1440180"/>
                <a:gd name="connsiteX23" fmla="*/ 1836365 w 2112010"/>
                <a:gd name="connsiteY23" fmla="*/ 564772 h 1440180"/>
                <a:gd name="connsiteX24" fmla="*/ 1862873 w 2112010"/>
                <a:gd name="connsiteY24" fmla="*/ 562699 h 1440180"/>
                <a:gd name="connsiteX25" fmla="*/ 1991360 w 2112010"/>
                <a:gd name="connsiteY25" fmla="*/ 559435 h 1440180"/>
                <a:gd name="connsiteX26" fmla="*/ 1946939 w 2112010"/>
                <a:gd name="connsiteY26" fmla="*/ 598930 h 1440180"/>
                <a:gd name="connsiteX27" fmla="*/ 1936824 w 2112010"/>
                <a:gd name="connsiteY27" fmla="*/ 611703 h 1440180"/>
                <a:gd name="connsiteX28" fmla="*/ 2042161 w 2112010"/>
                <a:gd name="connsiteY28" fmla="*/ 607060 h 1440180"/>
                <a:gd name="connsiteX29" fmla="*/ 1997729 w 2112010"/>
                <a:gd name="connsiteY29" fmla="*/ 646550 h 1440180"/>
                <a:gd name="connsiteX30" fmla="*/ 1994764 w 2112010"/>
                <a:gd name="connsiteY30" fmla="*/ 651532 h 1440180"/>
                <a:gd name="connsiteX31" fmla="*/ 2007102 w 2112010"/>
                <a:gd name="connsiteY31" fmla="*/ 654619 h 1440180"/>
                <a:gd name="connsiteX32" fmla="*/ 2097167 w 2112010"/>
                <a:gd name="connsiteY32" fmla="*/ 695494 h 1440180"/>
                <a:gd name="connsiteX33" fmla="*/ 2112010 w 2112010"/>
                <a:gd name="connsiteY33" fmla="*/ 708660 h 1440180"/>
                <a:gd name="connsiteX34" fmla="*/ 2097167 w 2112010"/>
                <a:gd name="connsiteY34" fmla="*/ 721826 h 1440180"/>
                <a:gd name="connsiteX35" fmla="*/ 2007102 w 2112010"/>
                <a:gd name="connsiteY35" fmla="*/ 762701 h 1440180"/>
                <a:gd name="connsiteX36" fmla="*/ 1987494 w 2112010"/>
                <a:gd name="connsiteY36" fmla="*/ 767607 h 1440180"/>
                <a:gd name="connsiteX37" fmla="*/ 2042160 w 2112010"/>
                <a:gd name="connsiteY37" fmla="*/ 820420 h 1440180"/>
                <a:gd name="connsiteX38" fmla="*/ 1926122 w 2112010"/>
                <a:gd name="connsiteY38" fmla="*/ 814961 h 1440180"/>
                <a:gd name="connsiteX39" fmla="*/ 1946940 w 2112010"/>
                <a:gd name="connsiteY39" fmla="*/ 841250 h 1440180"/>
                <a:gd name="connsiteX40" fmla="*/ 1991361 w 2112010"/>
                <a:gd name="connsiteY40" fmla="*/ 880745 h 1440180"/>
                <a:gd name="connsiteX41" fmla="*/ 1991360 w 2112010"/>
                <a:gd name="connsiteY41" fmla="*/ 880745 h 1440180"/>
                <a:gd name="connsiteX42" fmla="*/ 1862873 w 2112010"/>
                <a:gd name="connsiteY42" fmla="*/ 877481 h 1440180"/>
                <a:gd name="connsiteX43" fmla="*/ 1836365 w 2112010"/>
                <a:gd name="connsiteY43" fmla="*/ 875408 h 1440180"/>
                <a:gd name="connsiteX44" fmla="*/ 1843382 w 2112010"/>
                <a:gd name="connsiteY44" fmla="*/ 889618 h 1440180"/>
                <a:gd name="connsiteX45" fmla="*/ 1882140 w 2112010"/>
                <a:gd name="connsiteY45" fmla="*/ 944880 h 1440180"/>
                <a:gd name="connsiteX46" fmla="*/ 1772303 w 2112010"/>
                <a:gd name="connsiteY46" fmla="*/ 940406 h 1440180"/>
                <a:gd name="connsiteX47" fmla="*/ 1805940 w 2112010"/>
                <a:gd name="connsiteY47" fmla="*/ 998220 h 1440180"/>
                <a:gd name="connsiteX48" fmla="*/ 1714461 w 2112010"/>
                <a:gd name="connsiteY48" fmla="*/ 994065 h 1440180"/>
                <a:gd name="connsiteX49" fmla="*/ 1752600 w 2112010"/>
                <a:gd name="connsiteY49" fmla="*/ 1066800 h 1440180"/>
                <a:gd name="connsiteX50" fmla="*/ 1654910 w 2112010"/>
                <a:gd name="connsiteY50" fmla="*/ 1061876 h 1440180"/>
                <a:gd name="connsiteX51" fmla="*/ 1676400 w 2112010"/>
                <a:gd name="connsiteY51" fmla="*/ 1104900 h 1440180"/>
                <a:gd name="connsiteX52" fmla="*/ 1550176 w 2112010"/>
                <a:gd name="connsiteY52" fmla="*/ 1097680 h 1440180"/>
                <a:gd name="connsiteX53" fmla="*/ 1577340 w 2112010"/>
                <a:gd name="connsiteY53" fmla="*/ 1158240 h 1440180"/>
                <a:gd name="connsiteX54" fmla="*/ 1455115 w 2112010"/>
                <a:gd name="connsiteY54" fmla="*/ 1150455 h 1440180"/>
                <a:gd name="connsiteX55" fmla="*/ 1478280 w 2112010"/>
                <a:gd name="connsiteY55" fmla="*/ 1203960 h 1440180"/>
                <a:gd name="connsiteX56" fmla="*/ 1362976 w 2112010"/>
                <a:gd name="connsiteY56" fmla="*/ 1196351 h 1440180"/>
                <a:gd name="connsiteX57" fmla="*/ 1402080 w 2112010"/>
                <a:gd name="connsiteY57" fmla="*/ 1280160 h 1440180"/>
                <a:gd name="connsiteX58" fmla="*/ 1293378 w 2112010"/>
                <a:gd name="connsiteY58" fmla="*/ 1273504 h 1440180"/>
                <a:gd name="connsiteX59" fmla="*/ 1318260 w 2112010"/>
                <a:gd name="connsiteY59" fmla="*/ 1329690 h 1440180"/>
                <a:gd name="connsiteX60" fmla="*/ 1232213 w 2112010"/>
                <a:gd name="connsiteY60" fmla="*/ 1324139 h 1440180"/>
                <a:gd name="connsiteX61" fmla="*/ 1257300 w 2112010"/>
                <a:gd name="connsiteY61" fmla="*/ 1379220 h 1440180"/>
                <a:gd name="connsiteX62" fmla="*/ 1105686 w 2112010"/>
                <a:gd name="connsiteY62" fmla="*/ 1369709 h 1440180"/>
                <a:gd name="connsiteX63" fmla="*/ 1120140 w 2112010"/>
                <a:gd name="connsiteY63" fmla="*/ 1402080 h 1440180"/>
                <a:gd name="connsiteX64" fmla="*/ 1010431 w 2112010"/>
                <a:gd name="connsiteY64" fmla="*/ 1395060 h 1440180"/>
                <a:gd name="connsiteX65" fmla="*/ 1028700 w 2112010"/>
                <a:gd name="connsiteY65" fmla="*/ 1440180 h 1440180"/>
                <a:gd name="connsiteX66" fmla="*/ 0 w 2112010"/>
                <a:gd name="connsiteY66" fmla="*/ 720090 h 1440180"/>
                <a:gd name="connsiteX67" fmla="*/ 1028700 w 2112010"/>
                <a:gd name="connsiteY67" fmla="*/ 0 h 144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2112010" h="1440180">
                  <a:moveTo>
                    <a:pt x="1028700" y="0"/>
                  </a:moveTo>
                  <a:lnTo>
                    <a:pt x="1010431" y="45120"/>
                  </a:lnTo>
                  <a:lnTo>
                    <a:pt x="1120140" y="38100"/>
                  </a:lnTo>
                  <a:lnTo>
                    <a:pt x="1105686" y="70471"/>
                  </a:lnTo>
                  <a:lnTo>
                    <a:pt x="1257300" y="60960"/>
                  </a:lnTo>
                  <a:lnTo>
                    <a:pt x="1232213" y="116041"/>
                  </a:lnTo>
                  <a:lnTo>
                    <a:pt x="1318260" y="110490"/>
                  </a:lnTo>
                  <a:lnTo>
                    <a:pt x="1293378" y="166676"/>
                  </a:lnTo>
                  <a:lnTo>
                    <a:pt x="1402080" y="160020"/>
                  </a:lnTo>
                  <a:lnTo>
                    <a:pt x="1362976" y="243829"/>
                  </a:lnTo>
                  <a:lnTo>
                    <a:pt x="1478280" y="236220"/>
                  </a:lnTo>
                  <a:lnTo>
                    <a:pt x="1455115" y="289725"/>
                  </a:lnTo>
                  <a:lnTo>
                    <a:pt x="1577340" y="281940"/>
                  </a:lnTo>
                  <a:lnTo>
                    <a:pt x="1550176" y="342500"/>
                  </a:lnTo>
                  <a:lnTo>
                    <a:pt x="1676400" y="335280"/>
                  </a:lnTo>
                  <a:lnTo>
                    <a:pt x="1654910" y="378304"/>
                  </a:lnTo>
                  <a:lnTo>
                    <a:pt x="1752600" y="373380"/>
                  </a:lnTo>
                  <a:lnTo>
                    <a:pt x="1714461" y="446115"/>
                  </a:lnTo>
                  <a:lnTo>
                    <a:pt x="1805940" y="441960"/>
                  </a:lnTo>
                  <a:lnTo>
                    <a:pt x="1769474" y="499937"/>
                  </a:lnTo>
                  <a:lnTo>
                    <a:pt x="1770034" y="499867"/>
                  </a:lnTo>
                  <a:cubicBezTo>
                    <a:pt x="1806246" y="496872"/>
                    <a:pt x="1843738" y="495300"/>
                    <a:pt x="1882140" y="495300"/>
                  </a:cubicBezTo>
                  <a:cubicBezTo>
                    <a:pt x="1867375" y="513557"/>
                    <a:pt x="1854456" y="531993"/>
                    <a:pt x="1843382" y="550562"/>
                  </a:cubicBezTo>
                  <a:lnTo>
                    <a:pt x="1836365" y="564772"/>
                  </a:lnTo>
                  <a:lnTo>
                    <a:pt x="1862873" y="562699"/>
                  </a:lnTo>
                  <a:cubicBezTo>
                    <a:pt x="1904376" y="560559"/>
                    <a:pt x="1947347" y="559435"/>
                    <a:pt x="1991360" y="559435"/>
                  </a:cubicBezTo>
                  <a:cubicBezTo>
                    <a:pt x="1974438" y="572483"/>
                    <a:pt x="1959631" y="585659"/>
                    <a:pt x="1946939" y="598930"/>
                  </a:cubicBezTo>
                  <a:lnTo>
                    <a:pt x="1936824" y="611703"/>
                  </a:lnTo>
                  <a:lnTo>
                    <a:pt x="2042161" y="607060"/>
                  </a:lnTo>
                  <a:cubicBezTo>
                    <a:pt x="2023932" y="620057"/>
                    <a:pt x="2009122" y="633244"/>
                    <a:pt x="1997729" y="646550"/>
                  </a:cubicBezTo>
                  <a:lnTo>
                    <a:pt x="1994764" y="651532"/>
                  </a:lnTo>
                  <a:lnTo>
                    <a:pt x="2007102" y="654619"/>
                  </a:lnTo>
                  <a:cubicBezTo>
                    <a:pt x="2043869" y="666886"/>
                    <a:pt x="2074344" y="680636"/>
                    <a:pt x="2097167" y="695494"/>
                  </a:cubicBezTo>
                  <a:lnTo>
                    <a:pt x="2112010" y="708660"/>
                  </a:lnTo>
                  <a:lnTo>
                    <a:pt x="2097167" y="721826"/>
                  </a:lnTo>
                  <a:cubicBezTo>
                    <a:pt x="2074344" y="736684"/>
                    <a:pt x="2043869" y="750434"/>
                    <a:pt x="2007102" y="762701"/>
                  </a:cubicBezTo>
                  <a:lnTo>
                    <a:pt x="1987494" y="767607"/>
                  </a:lnTo>
                  <a:lnTo>
                    <a:pt x="2042160" y="820420"/>
                  </a:lnTo>
                  <a:lnTo>
                    <a:pt x="1926122" y="814961"/>
                  </a:lnTo>
                  <a:lnTo>
                    <a:pt x="1946940" y="841250"/>
                  </a:lnTo>
                  <a:cubicBezTo>
                    <a:pt x="1959631" y="854521"/>
                    <a:pt x="1974439" y="867697"/>
                    <a:pt x="1991361" y="880745"/>
                  </a:cubicBezTo>
                  <a:lnTo>
                    <a:pt x="1991360" y="880745"/>
                  </a:lnTo>
                  <a:cubicBezTo>
                    <a:pt x="1947347" y="880745"/>
                    <a:pt x="1904376" y="879621"/>
                    <a:pt x="1862873" y="877481"/>
                  </a:cubicBezTo>
                  <a:lnTo>
                    <a:pt x="1836365" y="875408"/>
                  </a:lnTo>
                  <a:lnTo>
                    <a:pt x="1843382" y="889618"/>
                  </a:lnTo>
                  <a:cubicBezTo>
                    <a:pt x="1854456" y="908187"/>
                    <a:pt x="1867375" y="926623"/>
                    <a:pt x="1882140" y="944880"/>
                  </a:cubicBezTo>
                  <a:lnTo>
                    <a:pt x="1772303" y="940406"/>
                  </a:lnTo>
                  <a:lnTo>
                    <a:pt x="1805940" y="998220"/>
                  </a:lnTo>
                  <a:lnTo>
                    <a:pt x="1714461" y="994065"/>
                  </a:lnTo>
                  <a:lnTo>
                    <a:pt x="1752600" y="1066800"/>
                  </a:lnTo>
                  <a:lnTo>
                    <a:pt x="1654910" y="1061876"/>
                  </a:lnTo>
                  <a:lnTo>
                    <a:pt x="1676400" y="1104900"/>
                  </a:lnTo>
                  <a:lnTo>
                    <a:pt x="1550176" y="1097680"/>
                  </a:lnTo>
                  <a:lnTo>
                    <a:pt x="1577340" y="1158240"/>
                  </a:lnTo>
                  <a:lnTo>
                    <a:pt x="1455115" y="1150455"/>
                  </a:lnTo>
                  <a:lnTo>
                    <a:pt x="1478280" y="1203960"/>
                  </a:lnTo>
                  <a:lnTo>
                    <a:pt x="1362976" y="1196351"/>
                  </a:lnTo>
                  <a:lnTo>
                    <a:pt x="1402080" y="1280160"/>
                  </a:lnTo>
                  <a:lnTo>
                    <a:pt x="1293378" y="1273504"/>
                  </a:lnTo>
                  <a:lnTo>
                    <a:pt x="1318260" y="1329690"/>
                  </a:lnTo>
                  <a:lnTo>
                    <a:pt x="1232213" y="1324139"/>
                  </a:lnTo>
                  <a:lnTo>
                    <a:pt x="1257300" y="1379220"/>
                  </a:lnTo>
                  <a:lnTo>
                    <a:pt x="1105686" y="1369709"/>
                  </a:lnTo>
                  <a:lnTo>
                    <a:pt x="1120140" y="1402080"/>
                  </a:lnTo>
                  <a:lnTo>
                    <a:pt x="1010431" y="1395060"/>
                  </a:lnTo>
                  <a:lnTo>
                    <a:pt x="1028700" y="1440180"/>
                  </a:lnTo>
                  <a:cubicBezTo>
                    <a:pt x="460565" y="1440180"/>
                    <a:pt x="0" y="1117785"/>
                    <a:pt x="0" y="720090"/>
                  </a:cubicBezTo>
                  <a:cubicBezTo>
                    <a:pt x="0" y="322395"/>
                    <a:pt x="460565" y="0"/>
                    <a:pt x="1028700" y="0"/>
                  </a:cubicBezTo>
                  <a:close/>
                </a:path>
              </a:pathLst>
            </a:custGeom>
            <a:solidFill>
              <a:srgbClr val="339933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252F5297-7B2F-4157-A232-7E7F2AE80B83}"/>
                </a:ext>
              </a:extLst>
            </p:cNvPr>
            <p:cNvGrpSpPr/>
            <p:nvPr/>
          </p:nvGrpSpPr>
          <p:grpSpPr>
            <a:xfrm rot="234341">
              <a:off x="1729933" y="3183055"/>
              <a:ext cx="2280240" cy="601686"/>
              <a:chOff x="1926958" y="2053163"/>
              <a:chExt cx="7583136" cy="1852876"/>
            </a:xfrm>
          </p:grpSpPr>
          <p:sp>
            <p:nvSpPr>
              <p:cNvPr id="237" name="楕円 37">
                <a:extLst>
                  <a:ext uri="{FF2B5EF4-FFF2-40B4-BE49-F238E27FC236}">
                    <a16:creationId xmlns:a16="http://schemas.microsoft.com/office/drawing/2014/main" id="{860C3551-3EAF-4187-9E9F-033988D9C4DD}"/>
                  </a:ext>
                </a:extLst>
              </p:cNvPr>
              <p:cNvSpPr/>
              <p:nvPr/>
            </p:nvSpPr>
            <p:spPr>
              <a:xfrm>
                <a:off x="4111377" y="3687704"/>
                <a:ext cx="634946" cy="218335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421 w 634947"/>
                  <a:gd name="connsiteY0" fmla="*/ 216011 h 725282"/>
                  <a:gd name="connsiteX1" fmla="*/ 309659 w 634947"/>
                  <a:gd name="connsiteY1" fmla="*/ 38 h 725282"/>
                  <a:gd name="connsiteX2" fmla="*/ 634947 w 634947"/>
                  <a:gd name="connsiteY2" fmla="*/ 203311 h 725282"/>
                  <a:gd name="connsiteX3" fmla="*/ 516693 w 634947"/>
                  <a:gd name="connsiteY3" fmla="*/ 725282 h 725282"/>
                  <a:gd name="connsiteX4" fmla="*/ 3421 w 634947"/>
                  <a:gd name="connsiteY4" fmla="*/ 216011 h 7252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947" h="725282">
                    <a:moveTo>
                      <a:pt x="3421" y="216011"/>
                    </a:moveTo>
                    <a:cubicBezTo>
                      <a:pt x="-31085" y="95137"/>
                      <a:pt x="204405" y="2155"/>
                      <a:pt x="309659" y="38"/>
                    </a:cubicBezTo>
                    <a:cubicBezTo>
                      <a:pt x="414913" y="-2079"/>
                      <a:pt x="634947" y="84032"/>
                      <a:pt x="634947" y="203311"/>
                    </a:cubicBezTo>
                    <a:cubicBezTo>
                      <a:pt x="634947" y="322590"/>
                      <a:pt x="450874" y="452232"/>
                      <a:pt x="516693" y="725282"/>
                    </a:cubicBezTo>
                    <a:cubicBezTo>
                      <a:pt x="347562" y="725282"/>
                      <a:pt x="37927" y="336885"/>
                      <a:pt x="3421" y="216011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楕円 37">
                <a:extLst>
                  <a:ext uri="{FF2B5EF4-FFF2-40B4-BE49-F238E27FC236}">
                    <a16:creationId xmlns:a16="http://schemas.microsoft.com/office/drawing/2014/main" id="{A1D9B6DF-436A-4CD0-BD05-5E3ECF3C0B35}"/>
                  </a:ext>
                </a:extLst>
              </p:cNvPr>
              <p:cNvSpPr/>
              <p:nvPr/>
            </p:nvSpPr>
            <p:spPr>
              <a:xfrm flipV="1">
                <a:off x="4262175" y="2053163"/>
                <a:ext cx="958851" cy="324387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楕円 37">
                <a:extLst>
                  <a:ext uri="{FF2B5EF4-FFF2-40B4-BE49-F238E27FC236}">
                    <a16:creationId xmlns:a16="http://schemas.microsoft.com/office/drawing/2014/main" id="{1E31F55B-EB80-4663-AD82-AEF6C64F1C06}"/>
                  </a:ext>
                </a:extLst>
              </p:cNvPr>
              <p:cNvSpPr/>
              <p:nvPr/>
            </p:nvSpPr>
            <p:spPr>
              <a:xfrm flipV="1">
                <a:off x="6384064" y="2322399"/>
                <a:ext cx="714618" cy="2612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  <a:gd name="connsiteX0" fmla="*/ 130 w 579562"/>
                  <a:gd name="connsiteY0" fmla="*/ 232697 h 755720"/>
                  <a:gd name="connsiteX1" fmla="*/ 306368 w 579562"/>
                  <a:gd name="connsiteY1" fmla="*/ 16724 h 755720"/>
                  <a:gd name="connsiteX2" fmla="*/ 579562 w 579562"/>
                  <a:gd name="connsiteY2" fmla="*/ 95126 h 755720"/>
                  <a:gd name="connsiteX3" fmla="*/ 343406 w 579562"/>
                  <a:gd name="connsiteY3" fmla="*/ 755720 h 755720"/>
                  <a:gd name="connsiteX4" fmla="*/ 130 w 579562"/>
                  <a:gd name="connsiteY4" fmla="*/ 232697 h 755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562" h="755720">
                    <a:moveTo>
                      <a:pt x="130" y="232697"/>
                    </a:moveTo>
                    <a:cubicBezTo>
                      <a:pt x="-6043" y="109531"/>
                      <a:pt x="209796" y="39652"/>
                      <a:pt x="306368" y="16724"/>
                    </a:cubicBezTo>
                    <a:cubicBezTo>
                      <a:pt x="402940" y="-6204"/>
                      <a:pt x="579562" y="-24153"/>
                      <a:pt x="579562" y="95126"/>
                    </a:cubicBezTo>
                    <a:cubicBezTo>
                      <a:pt x="579562" y="214405"/>
                      <a:pt x="406796" y="480579"/>
                      <a:pt x="343406" y="755720"/>
                    </a:cubicBezTo>
                    <a:cubicBezTo>
                      <a:pt x="114796" y="679292"/>
                      <a:pt x="6303" y="355863"/>
                      <a:pt x="130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楕円 37">
                <a:extLst>
                  <a:ext uri="{FF2B5EF4-FFF2-40B4-BE49-F238E27FC236}">
                    <a16:creationId xmlns:a16="http://schemas.microsoft.com/office/drawing/2014/main" id="{62598892-9523-4E34-8C00-5B0DF95D17DE}"/>
                  </a:ext>
                </a:extLst>
              </p:cNvPr>
              <p:cNvSpPr/>
              <p:nvPr/>
            </p:nvSpPr>
            <p:spPr>
              <a:xfrm>
                <a:off x="6467419" y="3343734"/>
                <a:ext cx="870200" cy="261252"/>
              </a:xfrm>
              <a:custGeom>
                <a:avLst/>
                <a:gdLst>
                  <a:gd name="connsiteX0" fmla="*/ 0 w 612475"/>
                  <a:gd name="connsiteY0" fmla="*/ 215973 h 431946"/>
                  <a:gd name="connsiteX1" fmla="*/ 306238 w 612475"/>
                  <a:gd name="connsiteY1" fmla="*/ 0 h 431946"/>
                  <a:gd name="connsiteX2" fmla="*/ 612476 w 612475"/>
                  <a:gd name="connsiteY2" fmla="*/ 215973 h 431946"/>
                  <a:gd name="connsiteX3" fmla="*/ 306238 w 612475"/>
                  <a:gd name="connsiteY3" fmla="*/ 431946 h 431946"/>
                  <a:gd name="connsiteX4" fmla="*/ 0 w 612475"/>
                  <a:gd name="connsiteY4" fmla="*/ 215973 h 431946"/>
                  <a:gd name="connsiteX0" fmla="*/ 4463 w 631264"/>
                  <a:gd name="connsiteY0" fmla="*/ 215973 h 725244"/>
                  <a:gd name="connsiteX1" fmla="*/ 310701 w 631264"/>
                  <a:gd name="connsiteY1" fmla="*/ 0 h 725244"/>
                  <a:gd name="connsiteX2" fmla="*/ 616939 w 631264"/>
                  <a:gd name="connsiteY2" fmla="*/ 215973 h 725244"/>
                  <a:gd name="connsiteX3" fmla="*/ 517735 w 631264"/>
                  <a:gd name="connsiteY3" fmla="*/ 725244 h 725244"/>
                  <a:gd name="connsiteX4" fmla="*/ 4463 w 631264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25019"/>
                  <a:gd name="connsiteY0" fmla="*/ 215973 h 725244"/>
                  <a:gd name="connsiteX1" fmla="*/ 310701 w 625019"/>
                  <a:gd name="connsiteY1" fmla="*/ 0 h 725244"/>
                  <a:gd name="connsiteX2" fmla="*/ 616939 w 625019"/>
                  <a:gd name="connsiteY2" fmla="*/ 215973 h 725244"/>
                  <a:gd name="connsiteX3" fmla="*/ 517735 w 625019"/>
                  <a:gd name="connsiteY3" fmla="*/ 725244 h 725244"/>
                  <a:gd name="connsiteX4" fmla="*/ 4463 w 625019"/>
                  <a:gd name="connsiteY4" fmla="*/ 215973 h 725244"/>
                  <a:gd name="connsiteX0" fmla="*/ 4463 w 616939"/>
                  <a:gd name="connsiteY0" fmla="*/ 215973 h 725244"/>
                  <a:gd name="connsiteX1" fmla="*/ 310701 w 616939"/>
                  <a:gd name="connsiteY1" fmla="*/ 0 h 725244"/>
                  <a:gd name="connsiteX2" fmla="*/ 616939 w 616939"/>
                  <a:gd name="connsiteY2" fmla="*/ 215973 h 725244"/>
                  <a:gd name="connsiteX3" fmla="*/ 517735 w 616939"/>
                  <a:gd name="connsiteY3" fmla="*/ 725244 h 725244"/>
                  <a:gd name="connsiteX4" fmla="*/ 4463 w 616939"/>
                  <a:gd name="connsiteY4" fmla="*/ 215973 h 725244"/>
                  <a:gd name="connsiteX0" fmla="*/ 3314 w 582746"/>
                  <a:gd name="connsiteY0" fmla="*/ 232697 h 741968"/>
                  <a:gd name="connsiteX1" fmla="*/ 309552 w 582746"/>
                  <a:gd name="connsiteY1" fmla="*/ 16724 h 741968"/>
                  <a:gd name="connsiteX2" fmla="*/ 582746 w 582746"/>
                  <a:gd name="connsiteY2" fmla="*/ 95126 h 741968"/>
                  <a:gd name="connsiteX3" fmla="*/ 516586 w 582746"/>
                  <a:gd name="connsiteY3" fmla="*/ 741968 h 741968"/>
                  <a:gd name="connsiteX4" fmla="*/ 3314 w 582746"/>
                  <a:gd name="connsiteY4" fmla="*/ 232697 h 741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82746" h="741968">
                    <a:moveTo>
                      <a:pt x="3314" y="232697"/>
                    </a:moveTo>
                    <a:cubicBezTo>
                      <a:pt x="-31192" y="111823"/>
                      <a:pt x="212980" y="39652"/>
                      <a:pt x="309552" y="16724"/>
                    </a:cubicBezTo>
                    <a:cubicBezTo>
                      <a:pt x="406124" y="-6204"/>
                      <a:pt x="582746" y="-24153"/>
                      <a:pt x="582746" y="95126"/>
                    </a:cubicBezTo>
                    <a:cubicBezTo>
                      <a:pt x="582746" y="214405"/>
                      <a:pt x="579976" y="466827"/>
                      <a:pt x="516586" y="741968"/>
                    </a:cubicBezTo>
                    <a:cubicBezTo>
                      <a:pt x="287976" y="665540"/>
                      <a:pt x="37820" y="353571"/>
                      <a:pt x="3314" y="232697"/>
                    </a:cubicBezTo>
                    <a:close/>
                  </a:path>
                </a:pathLst>
              </a:custGeom>
              <a:pattFill prst="dkVert">
                <a:fgClr>
                  <a:sysClr val="window" lastClr="FFFFFF">
                    <a:lumMod val="85000"/>
                  </a:sysClr>
                </a:fgClr>
                <a:bgClr>
                  <a:sysClr val="window" lastClr="FFFFFF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7880881E-DB7B-411F-8974-7C1DEE291B1E}"/>
                  </a:ext>
                </a:extLst>
              </p:cNvPr>
              <p:cNvSpPr/>
              <p:nvPr/>
            </p:nvSpPr>
            <p:spPr>
              <a:xfrm rot="16200000">
                <a:off x="8430375" y="2411479"/>
                <a:ext cx="1023195" cy="1136242"/>
              </a:xfrm>
              <a:custGeom>
                <a:avLst/>
                <a:gdLst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  <a:gd name="connsiteX0" fmla="*/ 313483 w 626966"/>
                  <a:gd name="connsiteY0" fmla="*/ 0 h 435689"/>
                  <a:gd name="connsiteX1" fmla="*/ 626966 w 626966"/>
                  <a:gd name="connsiteY1" fmla="*/ 435689 h 435689"/>
                  <a:gd name="connsiteX2" fmla="*/ 623584 w 626966"/>
                  <a:gd name="connsiteY2" fmla="*/ 435689 h 435689"/>
                  <a:gd name="connsiteX3" fmla="*/ 606441 w 626966"/>
                  <a:gd name="connsiteY3" fmla="*/ 410755 h 435689"/>
                  <a:gd name="connsiteX4" fmla="*/ 313483 w 626966"/>
                  <a:gd name="connsiteY4" fmla="*/ 180002 h 435689"/>
                  <a:gd name="connsiteX5" fmla="*/ 21960 w 626966"/>
                  <a:gd name="connsiteY5" fmla="*/ 407467 h 435689"/>
                  <a:gd name="connsiteX6" fmla="*/ 2567 w 626966"/>
                  <a:gd name="connsiteY6" fmla="*/ 435689 h 435689"/>
                  <a:gd name="connsiteX7" fmla="*/ 0 w 626966"/>
                  <a:gd name="connsiteY7" fmla="*/ 435689 h 435689"/>
                  <a:gd name="connsiteX8" fmla="*/ 313483 w 626966"/>
                  <a:gd name="connsiteY8" fmla="*/ 0 h 435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26966" h="435689">
                    <a:moveTo>
                      <a:pt x="313483" y="0"/>
                    </a:moveTo>
                    <a:cubicBezTo>
                      <a:pt x="417977" y="-26"/>
                      <a:pt x="562953" y="257121"/>
                      <a:pt x="626966" y="435689"/>
                    </a:cubicBezTo>
                    <a:lnTo>
                      <a:pt x="623584" y="435689"/>
                    </a:lnTo>
                    <a:lnTo>
                      <a:pt x="606441" y="410755"/>
                    </a:lnTo>
                    <a:cubicBezTo>
                      <a:pt x="514208" y="285646"/>
                      <a:pt x="400589" y="261395"/>
                      <a:pt x="313483" y="180002"/>
                    </a:cubicBezTo>
                    <a:cubicBezTo>
                      <a:pt x="231214" y="276693"/>
                      <a:pt x="114034" y="282736"/>
                      <a:pt x="21960" y="407467"/>
                    </a:cubicBezTo>
                    <a:lnTo>
                      <a:pt x="2567" y="435689"/>
                    </a:lnTo>
                    <a:lnTo>
                      <a:pt x="0" y="435689"/>
                    </a:lnTo>
                    <a:cubicBezTo>
                      <a:pt x="66394" y="249977"/>
                      <a:pt x="208989" y="26"/>
                      <a:pt x="313483" y="0"/>
                    </a:cubicBezTo>
                    <a:close/>
                  </a:path>
                </a:pathLst>
              </a:custGeom>
              <a:pattFill prst="dkHorz">
                <a:fgClr>
                  <a:sysClr val="windowText" lastClr="000000">
                    <a:lumMod val="85000"/>
                    <a:lumOff val="15000"/>
                  </a:sys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2" name="楕円 1">
                <a:extLst>
                  <a:ext uri="{FF2B5EF4-FFF2-40B4-BE49-F238E27FC236}">
                    <a16:creationId xmlns:a16="http://schemas.microsoft.com/office/drawing/2014/main" id="{6A0C0C5D-181B-41F9-B2A9-52FDE13B1CE5}"/>
                  </a:ext>
                </a:extLst>
              </p:cNvPr>
              <p:cNvSpPr/>
              <p:nvPr/>
            </p:nvSpPr>
            <p:spPr>
              <a:xfrm>
                <a:off x="2008887" y="2173858"/>
                <a:ext cx="6841830" cy="1611485"/>
              </a:xfrm>
              <a:custGeom>
                <a:avLst/>
                <a:gdLst>
                  <a:gd name="connsiteX0" fmla="*/ 0 w 4813539"/>
                  <a:gd name="connsiteY0" fmla="*/ 802257 h 1604513"/>
                  <a:gd name="connsiteX1" fmla="*/ 2406770 w 4813539"/>
                  <a:gd name="connsiteY1" fmla="*/ 0 h 1604513"/>
                  <a:gd name="connsiteX2" fmla="*/ 4813540 w 4813539"/>
                  <a:gd name="connsiteY2" fmla="*/ 802257 h 1604513"/>
                  <a:gd name="connsiteX3" fmla="*/ 2406770 w 4813539"/>
                  <a:gd name="connsiteY3" fmla="*/ 1604514 h 1604513"/>
                  <a:gd name="connsiteX4" fmla="*/ 0 w 4813539"/>
                  <a:gd name="connsiteY4" fmla="*/ 802257 h 1604513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813540"/>
                  <a:gd name="connsiteY0" fmla="*/ 802257 h 1604514"/>
                  <a:gd name="connsiteX1" fmla="*/ 2406770 w 4813540"/>
                  <a:gd name="connsiteY1" fmla="*/ 0 h 1604514"/>
                  <a:gd name="connsiteX2" fmla="*/ 4813540 w 4813540"/>
                  <a:gd name="connsiteY2" fmla="*/ 802257 h 1604514"/>
                  <a:gd name="connsiteX3" fmla="*/ 2406770 w 4813540"/>
                  <a:gd name="connsiteY3" fmla="*/ 1604514 h 1604514"/>
                  <a:gd name="connsiteX4" fmla="*/ 0 w 4813540"/>
                  <a:gd name="connsiteY4" fmla="*/ 802257 h 1604514"/>
                  <a:gd name="connsiteX0" fmla="*/ 0 w 4960190"/>
                  <a:gd name="connsiteY0" fmla="*/ 603849 h 1604514"/>
                  <a:gd name="connsiteX1" fmla="*/ 2553420 w 4960190"/>
                  <a:gd name="connsiteY1" fmla="*/ 0 h 1604514"/>
                  <a:gd name="connsiteX2" fmla="*/ 4960190 w 4960190"/>
                  <a:gd name="connsiteY2" fmla="*/ 802257 h 1604514"/>
                  <a:gd name="connsiteX3" fmla="*/ 2553420 w 4960190"/>
                  <a:gd name="connsiteY3" fmla="*/ 1604514 h 1604514"/>
                  <a:gd name="connsiteX4" fmla="*/ 0 w 4960190"/>
                  <a:gd name="connsiteY4" fmla="*/ 603849 h 1604514"/>
                  <a:gd name="connsiteX0" fmla="*/ 1070 w 4961260"/>
                  <a:gd name="connsiteY0" fmla="*/ 603849 h 1604514"/>
                  <a:gd name="connsiteX1" fmla="*/ 2554490 w 4961260"/>
                  <a:gd name="connsiteY1" fmla="*/ 0 h 1604514"/>
                  <a:gd name="connsiteX2" fmla="*/ 4961260 w 4961260"/>
                  <a:gd name="connsiteY2" fmla="*/ 802257 h 1604514"/>
                  <a:gd name="connsiteX3" fmla="*/ 2554490 w 4961260"/>
                  <a:gd name="connsiteY3" fmla="*/ 1604514 h 1604514"/>
                  <a:gd name="connsiteX4" fmla="*/ 1070 w 4961260"/>
                  <a:gd name="connsiteY4" fmla="*/ 603849 h 1604514"/>
                  <a:gd name="connsiteX0" fmla="*/ 1070 w 6488135"/>
                  <a:gd name="connsiteY0" fmla="*/ 603849 h 1604514"/>
                  <a:gd name="connsiteX1" fmla="*/ 2554490 w 6488135"/>
                  <a:gd name="connsiteY1" fmla="*/ 0 h 1604514"/>
                  <a:gd name="connsiteX2" fmla="*/ 6488135 w 6488135"/>
                  <a:gd name="connsiteY2" fmla="*/ 785005 h 1604514"/>
                  <a:gd name="connsiteX3" fmla="*/ 2554490 w 6488135"/>
                  <a:gd name="connsiteY3" fmla="*/ 1604514 h 1604514"/>
                  <a:gd name="connsiteX4" fmla="*/ 1070 w 6488135"/>
                  <a:gd name="connsiteY4" fmla="*/ 603849 h 1604514"/>
                  <a:gd name="connsiteX0" fmla="*/ 1070 w 6488135"/>
                  <a:gd name="connsiteY0" fmla="*/ 603849 h 1604514"/>
                  <a:gd name="connsiteX1" fmla="*/ 2554490 w 6488135"/>
                  <a:gd name="connsiteY1" fmla="*/ 0 h 1604514"/>
                  <a:gd name="connsiteX2" fmla="*/ 6488135 w 6488135"/>
                  <a:gd name="connsiteY2" fmla="*/ 785005 h 1604514"/>
                  <a:gd name="connsiteX3" fmla="*/ 2554490 w 6488135"/>
                  <a:gd name="connsiteY3" fmla="*/ 1604514 h 1604514"/>
                  <a:gd name="connsiteX4" fmla="*/ 1070 w 6488135"/>
                  <a:gd name="connsiteY4" fmla="*/ 603849 h 1604514"/>
                  <a:gd name="connsiteX0" fmla="*/ 1070 w 6785286"/>
                  <a:gd name="connsiteY0" fmla="*/ 603849 h 1611485"/>
                  <a:gd name="connsiteX1" fmla="*/ 2554490 w 6785286"/>
                  <a:gd name="connsiteY1" fmla="*/ 0 h 1611485"/>
                  <a:gd name="connsiteX2" fmla="*/ 6488135 w 6785286"/>
                  <a:gd name="connsiteY2" fmla="*/ 785005 h 1611485"/>
                  <a:gd name="connsiteX3" fmla="*/ 6065440 w 6785286"/>
                  <a:gd name="connsiteY3" fmla="*/ 1035168 h 1611485"/>
                  <a:gd name="connsiteX4" fmla="*/ 2554490 w 6785286"/>
                  <a:gd name="connsiteY4" fmla="*/ 1604514 h 1611485"/>
                  <a:gd name="connsiteX5" fmla="*/ 1070 w 6785286"/>
                  <a:gd name="connsiteY5" fmla="*/ 603849 h 1611485"/>
                  <a:gd name="connsiteX0" fmla="*/ 1070 w 6528322"/>
                  <a:gd name="connsiteY0" fmla="*/ 603849 h 1611485"/>
                  <a:gd name="connsiteX1" fmla="*/ 2554490 w 6528322"/>
                  <a:gd name="connsiteY1" fmla="*/ 0 h 1611485"/>
                  <a:gd name="connsiteX2" fmla="*/ 6065439 w 6528322"/>
                  <a:gd name="connsiteY2" fmla="*/ 629727 h 1611485"/>
                  <a:gd name="connsiteX3" fmla="*/ 6488135 w 6528322"/>
                  <a:gd name="connsiteY3" fmla="*/ 785005 h 1611485"/>
                  <a:gd name="connsiteX4" fmla="*/ 6065440 w 6528322"/>
                  <a:gd name="connsiteY4" fmla="*/ 1035168 h 1611485"/>
                  <a:gd name="connsiteX5" fmla="*/ 2554490 w 6528322"/>
                  <a:gd name="connsiteY5" fmla="*/ 1604514 h 1611485"/>
                  <a:gd name="connsiteX6" fmla="*/ 1070 w 6528322"/>
                  <a:gd name="connsiteY6" fmla="*/ 603849 h 1611485"/>
                  <a:gd name="connsiteX0" fmla="*/ 1070 w 6790060"/>
                  <a:gd name="connsiteY0" fmla="*/ 603849 h 1611485"/>
                  <a:gd name="connsiteX1" fmla="*/ 2554490 w 6790060"/>
                  <a:gd name="connsiteY1" fmla="*/ 0 h 1611485"/>
                  <a:gd name="connsiteX2" fmla="*/ 6065439 w 6790060"/>
                  <a:gd name="connsiteY2" fmla="*/ 629727 h 1611485"/>
                  <a:gd name="connsiteX3" fmla="*/ 6790060 w 6790060"/>
                  <a:gd name="connsiteY3" fmla="*/ 793632 h 1611485"/>
                  <a:gd name="connsiteX4" fmla="*/ 6065440 w 6790060"/>
                  <a:gd name="connsiteY4" fmla="*/ 1035168 h 1611485"/>
                  <a:gd name="connsiteX5" fmla="*/ 2554490 w 6790060"/>
                  <a:gd name="connsiteY5" fmla="*/ 1604514 h 1611485"/>
                  <a:gd name="connsiteX6" fmla="*/ 1070 w 6790060"/>
                  <a:gd name="connsiteY6" fmla="*/ 603849 h 1611485"/>
                  <a:gd name="connsiteX0" fmla="*/ 1070 w 6790655"/>
                  <a:gd name="connsiteY0" fmla="*/ 603849 h 1611485"/>
                  <a:gd name="connsiteX1" fmla="*/ 2554490 w 6790655"/>
                  <a:gd name="connsiteY1" fmla="*/ 0 h 1611485"/>
                  <a:gd name="connsiteX2" fmla="*/ 6065439 w 6790655"/>
                  <a:gd name="connsiteY2" fmla="*/ 629727 h 1611485"/>
                  <a:gd name="connsiteX3" fmla="*/ 6790060 w 6790655"/>
                  <a:gd name="connsiteY3" fmla="*/ 793632 h 1611485"/>
                  <a:gd name="connsiteX4" fmla="*/ 6065440 w 6790655"/>
                  <a:gd name="connsiteY4" fmla="*/ 1035168 h 1611485"/>
                  <a:gd name="connsiteX5" fmla="*/ 2554490 w 6790655"/>
                  <a:gd name="connsiteY5" fmla="*/ 1604514 h 1611485"/>
                  <a:gd name="connsiteX6" fmla="*/ 1070 w 6790655"/>
                  <a:gd name="connsiteY6" fmla="*/ 603849 h 1611485"/>
                  <a:gd name="connsiteX0" fmla="*/ 1070 w 6790081"/>
                  <a:gd name="connsiteY0" fmla="*/ 603849 h 1611485"/>
                  <a:gd name="connsiteX1" fmla="*/ 2554490 w 6790081"/>
                  <a:gd name="connsiteY1" fmla="*/ 0 h 1611485"/>
                  <a:gd name="connsiteX2" fmla="*/ 6056812 w 6790081"/>
                  <a:gd name="connsiteY2" fmla="*/ 586595 h 1611485"/>
                  <a:gd name="connsiteX3" fmla="*/ 6790060 w 6790081"/>
                  <a:gd name="connsiteY3" fmla="*/ 793632 h 1611485"/>
                  <a:gd name="connsiteX4" fmla="*/ 6065440 w 6790081"/>
                  <a:gd name="connsiteY4" fmla="*/ 1035168 h 1611485"/>
                  <a:gd name="connsiteX5" fmla="*/ 2554490 w 6790081"/>
                  <a:gd name="connsiteY5" fmla="*/ 1604514 h 1611485"/>
                  <a:gd name="connsiteX6" fmla="*/ 1070 w 6790081"/>
                  <a:gd name="connsiteY6" fmla="*/ 603849 h 1611485"/>
                  <a:gd name="connsiteX0" fmla="*/ 1070 w 6841830"/>
                  <a:gd name="connsiteY0" fmla="*/ 603849 h 1611485"/>
                  <a:gd name="connsiteX1" fmla="*/ 2554490 w 6841830"/>
                  <a:gd name="connsiteY1" fmla="*/ 0 h 1611485"/>
                  <a:gd name="connsiteX2" fmla="*/ 6056812 w 6841830"/>
                  <a:gd name="connsiteY2" fmla="*/ 586595 h 1611485"/>
                  <a:gd name="connsiteX3" fmla="*/ 6841818 w 6841830"/>
                  <a:gd name="connsiteY3" fmla="*/ 793632 h 1611485"/>
                  <a:gd name="connsiteX4" fmla="*/ 6065440 w 6841830"/>
                  <a:gd name="connsiteY4" fmla="*/ 1035168 h 1611485"/>
                  <a:gd name="connsiteX5" fmla="*/ 2554490 w 6841830"/>
                  <a:gd name="connsiteY5" fmla="*/ 1604514 h 1611485"/>
                  <a:gd name="connsiteX6" fmla="*/ 1070 w 6841830"/>
                  <a:gd name="connsiteY6" fmla="*/ 603849 h 1611485"/>
                  <a:gd name="connsiteX0" fmla="*/ 1070 w 6841830"/>
                  <a:gd name="connsiteY0" fmla="*/ 603849 h 1611485"/>
                  <a:gd name="connsiteX1" fmla="*/ 2554490 w 6841830"/>
                  <a:gd name="connsiteY1" fmla="*/ 0 h 1611485"/>
                  <a:gd name="connsiteX2" fmla="*/ 6056812 w 6841830"/>
                  <a:gd name="connsiteY2" fmla="*/ 586595 h 1611485"/>
                  <a:gd name="connsiteX3" fmla="*/ 6841818 w 6841830"/>
                  <a:gd name="connsiteY3" fmla="*/ 793632 h 1611485"/>
                  <a:gd name="connsiteX4" fmla="*/ 6065440 w 6841830"/>
                  <a:gd name="connsiteY4" fmla="*/ 1035168 h 1611485"/>
                  <a:gd name="connsiteX5" fmla="*/ 2554490 w 6841830"/>
                  <a:gd name="connsiteY5" fmla="*/ 1604514 h 1611485"/>
                  <a:gd name="connsiteX6" fmla="*/ 1070 w 6841830"/>
                  <a:gd name="connsiteY6" fmla="*/ 603849 h 16114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41830" h="1611485">
                    <a:moveTo>
                      <a:pt x="1070" y="603849"/>
                    </a:moveTo>
                    <a:cubicBezTo>
                      <a:pt x="44202" y="298798"/>
                      <a:pt x="1225268" y="0"/>
                      <a:pt x="2554490" y="0"/>
                    </a:cubicBezTo>
                    <a:cubicBezTo>
                      <a:pt x="3565218" y="8626"/>
                      <a:pt x="5401205" y="455761"/>
                      <a:pt x="6056812" y="586595"/>
                    </a:cubicBezTo>
                    <a:cubicBezTo>
                      <a:pt x="6712419" y="717429"/>
                      <a:pt x="6840380" y="641232"/>
                      <a:pt x="6841818" y="793632"/>
                    </a:cubicBezTo>
                    <a:cubicBezTo>
                      <a:pt x="6843256" y="946032"/>
                      <a:pt x="6721048" y="898583"/>
                      <a:pt x="6065440" y="1035168"/>
                    </a:cubicBezTo>
                    <a:cubicBezTo>
                      <a:pt x="5409833" y="1171753"/>
                      <a:pt x="3565218" y="1676401"/>
                      <a:pt x="2554490" y="1604514"/>
                    </a:cubicBezTo>
                    <a:cubicBezTo>
                      <a:pt x="1225268" y="1604514"/>
                      <a:pt x="-42062" y="908900"/>
                      <a:pt x="1070" y="603849"/>
                    </a:cubicBezTo>
                    <a:close/>
                  </a:path>
                </a:pathLst>
              </a:custGeom>
              <a:gradFill>
                <a:gsLst>
                  <a:gs pos="100000">
                    <a:sysClr val="window" lastClr="FFFFFF">
                      <a:lumMod val="50000"/>
                    </a:sysClr>
                  </a:gs>
                  <a:gs pos="77000">
                    <a:srgbClr val="FFC000">
                      <a:lumMod val="75000"/>
                    </a:srgbClr>
                  </a:gs>
                  <a:gs pos="25000">
                    <a:srgbClr val="A5A5A5">
                      <a:lumMod val="75000"/>
                    </a:srgbClr>
                  </a:gs>
                  <a:gs pos="55000">
                    <a:srgbClr val="FFC000">
                      <a:lumMod val="20000"/>
                      <a:lumOff val="80000"/>
                    </a:srgbClr>
                  </a:gs>
                  <a:gs pos="44000">
                    <a:sysClr val="window" lastClr="FFFFFF">
                      <a:lumMod val="85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09A80767-981F-49B1-9CE7-B82D51C9F9A5}"/>
                  </a:ext>
                </a:extLst>
              </p:cNvPr>
              <p:cNvSpPr/>
              <p:nvPr/>
            </p:nvSpPr>
            <p:spPr>
              <a:xfrm>
                <a:off x="3325687" y="2173858"/>
                <a:ext cx="3721965" cy="626622"/>
              </a:xfrm>
              <a:custGeom>
                <a:avLst/>
                <a:gdLst>
                  <a:gd name="connsiteX0" fmla="*/ 3592237 w 3721965"/>
                  <a:gd name="connsiteY0" fmla="*/ 339928 h 626622"/>
                  <a:gd name="connsiteX1" fmla="*/ 3610249 w 3721965"/>
                  <a:gd name="connsiteY1" fmla="*/ 343555 h 626622"/>
                  <a:gd name="connsiteX2" fmla="*/ 3689043 w 3721965"/>
                  <a:gd name="connsiteY2" fmla="*/ 360293 h 626622"/>
                  <a:gd name="connsiteX3" fmla="*/ 3689051 w 3721965"/>
                  <a:gd name="connsiteY3" fmla="*/ 360785 h 626622"/>
                  <a:gd name="connsiteX4" fmla="*/ 3708284 w 3721965"/>
                  <a:gd name="connsiteY4" fmla="*/ 565629 h 626622"/>
                  <a:gd name="connsiteX5" fmla="*/ 3594078 w 3721965"/>
                  <a:gd name="connsiteY5" fmla="*/ 352747 h 626622"/>
                  <a:gd name="connsiteX6" fmla="*/ 3291843 w 3721965"/>
                  <a:gd name="connsiteY6" fmla="*/ 279445 h 626622"/>
                  <a:gd name="connsiteX7" fmla="*/ 3391468 w 3721965"/>
                  <a:gd name="connsiteY7" fmla="*/ 299504 h 626622"/>
                  <a:gd name="connsiteX8" fmla="*/ 3391871 w 3721965"/>
                  <a:gd name="connsiteY8" fmla="*/ 322685 h 626622"/>
                  <a:gd name="connsiteX9" fmla="*/ 3411104 w 3721965"/>
                  <a:gd name="connsiteY9" fmla="*/ 527529 h 626622"/>
                  <a:gd name="connsiteX10" fmla="*/ 3296898 w 3721965"/>
                  <a:gd name="connsiteY10" fmla="*/ 314647 h 626622"/>
                  <a:gd name="connsiteX11" fmla="*/ 2967473 w 3721965"/>
                  <a:gd name="connsiteY11" fmla="*/ 216914 h 626622"/>
                  <a:gd name="connsiteX12" fmla="*/ 3073146 w 3721965"/>
                  <a:gd name="connsiteY12" fmla="*/ 236290 h 626622"/>
                  <a:gd name="connsiteX13" fmla="*/ 3056000 w 3721965"/>
                  <a:gd name="connsiteY13" fmla="*/ 278376 h 626622"/>
                  <a:gd name="connsiteX14" fmla="*/ 3090469 w 3721965"/>
                  <a:gd name="connsiteY14" fmla="*/ 594340 h 626622"/>
                  <a:gd name="connsiteX15" fmla="*/ 2935236 w 3721965"/>
                  <a:gd name="connsiteY15" fmla="*/ 278522 h 626622"/>
                  <a:gd name="connsiteX16" fmla="*/ 2668298 w 3721965"/>
                  <a:gd name="connsiteY16" fmla="*/ 162057 h 626622"/>
                  <a:gd name="connsiteX17" fmla="*/ 2793507 w 3721965"/>
                  <a:gd name="connsiteY17" fmla="*/ 185016 h 626622"/>
                  <a:gd name="connsiteX18" fmla="*/ 2778839 w 3721965"/>
                  <a:gd name="connsiteY18" fmla="*/ 219720 h 626622"/>
                  <a:gd name="connsiteX19" fmla="*/ 2821097 w 3721965"/>
                  <a:gd name="connsiteY19" fmla="*/ 560528 h 626622"/>
                  <a:gd name="connsiteX20" fmla="*/ 2641471 w 3721965"/>
                  <a:gd name="connsiteY20" fmla="*/ 218713 h 626622"/>
                  <a:gd name="connsiteX21" fmla="*/ 2657568 w 3721965"/>
                  <a:gd name="connsiteY21" fmla="*/ 177727 h 626622"/>
                  <a:gd name="connsiteX22" fmla="*/ 2428020 w 3721965"/>
                  <a:gd name="connsiteY22" fmla="*/ 123057 h 626622"/>
                  <a:gd name="connsiteX23" fmla="*/ 2529189 w 3721965"/>
                  <a:gd name="connsiteY23" fmla="*/ 138902 h 626622"/>
                  <a:gd name="connsiteX24" fmla="*/ 2492008 w 3721965"/>
                  <a:gd name="connsiteY24" fmla="*/ 237335 h 626622"/>
                  <a:gd name="connsiteX25" fmla="*/ 2521790 w 3721965"/>
                  <a:gd name="connsiteY25" fmla="*/ 611027 h 626622"/>
                  <a:gd name="connsiteX26" fmla="*/ 2364556 w 3721965"/>
                  <a:gd name="connsiteY26" fmla="*/ 240028 h 626622"/>
                  <a:gd name="connsiteX27" fmla="*/ 2410633 w 3721965"/>
                  <a:gd name="connsiteY27" fmla="*/ 143878 h 626622"/>
                  <a:gd name="connsiteX28" fmla="*/ 2137076 w 3721965"/>
                  <a:gd name="connsiteY28" fmla="*/ 77489 h 626622"/>
                  <a:gd name="connsiteX29" fmla="*/ 2235045 w 3721965"/>
                  <a:gd name="connsiteY29" fmla="*/ 92833 h 626622"/>
                  <a:gd name="connsiteX30" fmla="*/ 2234988 w 3721965"/>
                  <a:gd name="connsiteY30" fmla="*/ 92915 h 626622"/>
                  <a:gd name="connsiteX31" fmla="*/ 2194827 w 3721965"/>
                  <a:gd name="connsiteY31" fmla="*/ 199235 h 626622"/>
                  <a:gd name="connsiteX32" fmla="*/ 2224609 w 3721965"/>
                  <a:gd name="connsiteY32" fmla="*/ 572927 h 626622"/>
                  <a:gd name="connsiteX33" fmla="*/ 2067376 w 3721965"/>
                  <a:gd name="connsiteY33" fmla="*/ 201928 h 626622"/>
                  <a:gd name="connsiteX34" fmla="*/ 2113453 w 3721965"/>
                  <a:gd name="connsiteY34" fmla="*/ 105778 h 626622"/>
                  <a:gd name="connsiteX35" fmla="*/ 214832 w 3721965"/>
                  <a:gd name="connsiteY35" fmla="*/ 58825 h 626622"/>
                  <a:gd name="connsiteX36" fmla="*/ 169967 w 3721965"/>
                  <a:gd name="connsiteY36" fmla="*/ 123397 h 626622"/>
                  <a:gd name="connsiteX37" fmla="*/ 129807 w 3721965"/>
                  <a:gd name="connsiteY37" fmla="*/ 229717 h 626622"/>
                  <a:gd name="connsiteX38" fmla="*/ 159588 w 3721965"/>
                  <a:gd name="connsiteY38" fmla="*/ 603410 h 626622"/>
                  <a:gd name="connsiteX39" fmla="*/ 2355 w 3721965"/>
                  <a:gd name="connsiteY39" fmla="*/ 232410 h 626622"/>
                  <a:gd name="connsiteX40" fmla="*/ 48432 w 3721965"/>
                  <a:gd name="connsiteY40" fmla="*/ 136260 h 626622"/>
                  <a:gd name="connsiteX41" fmla="*/ 99782 w 3721965"/>
                  <a:gd name="connsiteY41" fmla="*/ 74768 h 626622"/>
                  <a:gd name="connsiteX42" fmla="*/ 1904649 w 3721965"/>
                  <a:gd name="connsiteY42" fmla="*/ 47075 h 626622"/>
                  <a:gd name="connsiteX43" fmla="*/ 1991346 w 3721965"/>
                  <a:gd name="connsiteY43" fmla="*/ 58233 h 626622"/>
                  <a:gd name="connsiteX44" fmla="*/ 1930188 w 3721965"/>
                  <a:gd name="connsiteY44" fmla="*/ 146255 h 626622"/>
                  <a:gd name="connsiteX45" fmla="*/ 1890028 w 3721965"/>
                  <a:gd name="connsiteY45" fmla="*/ 252575 h 626622"/>
                  <a:gd name="connsiteX46" fmla="*/ 1919809 w 3721965"/>
                  <a:gd name="connsiteY46" fmla="*/ 626267 h 626622"/>
                  <a:gd name="connsiteX47" fmla="*/ 1762576 w 3721965"/>
                  <a:gd name="connsiteY47" fmla="*/ 255268 h 626622"/>
                  <a:gd name="connsiteX48" fmla="*/ 1893427 w 3721965"/>
                  <a:gd name="connsiteY48" fmla="*/ 57602 h 626622"/>
                  <a:gd name="connsiteX49" fmla="*/ 598532 w 3721965"/>
                  <a:gd name="connsiteY49" fmla="*/ 23472 h 626622"/>
                  <a:gd name="connsiteX50" fmla="*/ 590112 w 3721965"/>
                  <a:gd name="connsiteY50" fmla="*/ 34155 h 626622"/>
                  <a:gd name="connsiteX51" fmla="*/ 487947 w 3721965"/>
                  <a:gd name="connsiteY51" fmla="*/ 229717 h 626622"/>
                  <a:gd name="connsiteX52" fmla="*/ 517728 w 3721965"/>
                  <a:gd name="connsiteY52" fmla="*/ 603410 h 626622"/>
                  <a:gd name="connsiteX53" fmla="*/ 360495 w 3721965"/>
                  <a:gd name="connsiteY53" fmla="*/ 232411 h 626622"/>
                  <a:gd name="connsiteX54" fmla="*/ 491345 w 3721965"/>
                  <a:gd name="connsiteY54" fmla="*/ 34744 h 626622"/>
                  <a:gd name="connsiteX55" fmla="*/ 494255 w 3721965"/>
                  <a:gd name="connsiteY55" fmla="*/ 32014 h 626622"/>
                  <a:gd name="connsiteX56" fmla="*/ 1599654 w 3721965"/>
                  <a:gd name="connsiteY56" fmla="*/ 16305 h 626622"/>
                  <a:gd name="connsiteX57" fmla="*/ 1651481 w 3721965"/>
                  <a:gd name="connsiteY57" fmla="*/ 20099 h 626622"/>
                  <a:gd name="connsiteX58" fmla="*/ 1691307 w 3721965"/>
                  <a:gd name="connsiteY58" fmla="*/ 24247 h 626622"/>
                  <a:gd name="connsiteX59" fmla="*/ 1633008 w 3721965"/>
                  <a:gd name="connsiteY59" fmla="*/ 108155 h 626622"/>
                  <a:gd name="connsiteX60" fmla="*/ 1592848 w 3721965"/>
                  <a:gd name="connsiteY60" fmla="*/ 214475 h 626622"/>
                  <a:gd name="connsiteX61" fmla="*/ 1622629 w 3721965"/>
                  <a:gd name="connsiteY61" fmla="*/ 588167 h 626622"/>
                  <a:gd name="connsiteX62" fmla="*/ 1465396 w 3721965"/>
                  <a:gd name="connsiteY62" fmla="*/ 217168 h 626622"/>
                  <a:gd name="connsiteX63" fmla="*/ 1596246 w 3721965"/>
                  <a:gd name="connsiteY63" fmla="*/ 19501 h 626622"/>
                  <a:gd name="connsiteX64" fmla="*/ 847529 w 3721965"/>
                  <a:gd name="connsiteY64" fmla="*/ 8490 h 626622"/>
                  <a:gd name="connsiteX65" fmla="*/ 810047 w 3721965"/>
                  <a:gd name="connsiteY65" fmla="*/ 62436 h 626622"/>
                  <a:gd name="connsiteX66" fmla="*/ 769886 w 3721965"/>
                  <a:gd name="connsiteY66" fmla="*/ 168756 h 626622"/>
                  <a:gd name="connsiteX67" fmla="*/ 799668 w 3721965"/>
                  <a:gd name="connsiteY67" fmla="*/ 542449 h 626622"/>
                  <a:gd name="connsiteX68" fmla="*/ 642434 w 3721965"/>
                  <a:gd name="connsiteY68" fmla="*/ 171450 h 626622"/>
                  <a:gd name="connsiteX69" fmla="*/ 688512 w 3721965"/>
                  <a:gd name="connsiteY69" fmla="*/ 75299 h 626622"/>
                  <a:gd name="connsiteX70" fmla="*/ 741577 w 3721965"/>
                  <a:gd name="connsiteY70" fmla="*/ 11753 h 626622"/>
                  <a:gd name="connsiteX71" fmla="*/ 748111 w 3721965"/>
                  <a:gd name="connsiteY71" fmla="*/ 11218 h 626622"/>
                  <a:gd name="connsiteX72" fmla="*/ 1333577 w 3721965"/>
                  <a:gd name="connsiteY72" fmla="*/ 955 h 626622"/>
                  <a:gd name="connsiteX73" fmla="*/ 1426421 w 3721965"/>
                  <a:gd name="connsiteY73" fmla="*/ 4025 h 626622"/>
                  <a:gd name="connsiteX74" fmla="*/ 1420693 w 3721965"/>
                  <a:gd name="connsiteY74" fmla="*/ 11294 h 626622"/>
                  <a:gd name="connsiteX75" fmla="*/ 1318527 w 3721965"/>
                  <a:gd name="connsiteY75" fmla="*/ 206856 h 626622"/>
                  <a:gd name="connsiteX76" fmla="*/ 1348309 w 3721965"/>
                  <a:gd name="connsiteY76" fmla="*/ 580549 h 626622"/>
                  <a:gd name="connsiteX77" fmla="*/ 1191075 w 3721965"/>
                  <a:gd name="connsiteY77" fmla="*/ 209549 h 626622"/>
                  <a:gd name="connsiteX78" fmla="*/ 1321926 w 3721965"/>
                  <a:gd name="connsiteY78" fmla="*/ 11883 h 626622"/>
                  <a:gd name="connsiteX79" fmla="*/ 1156889 w 3721965"/>
                  <a:gd name="connsiteY79" fmla="*/ 0 h 626622"/>
                  <a:gd name="connsiteX80" fmla="*/ 1153993 w 3721965"/>
                  <a:gd name="connsiteY80" fmla="*/ 3675 h 626622"/>
                  <a:gd name="connsiteX81" fmla="*/ 1051827 w 3721965"/>
                  <a:gd name="connsiteY81" fmla="*/ 199237 h 626622"/>
                  <a:gd name="connsiteX82" fmla="*/ 1081609 w 3721965"/>
                  <a:gd name="connsiteY82" fmla="*/ 572929 h 626622"/>
                  <a:gd name="connsiteX83" fmla="*/ 924375 w 3721965"/>
                  <a:gd name="connsiteY83" fmla="*/ 201930 h 626622"/>
                  <a:gd name="connsiteX84" fmla="*/ 1055226 w 3721965"/>
                  <a:gd name="connsiteY84" fmla="*/ 4263 h 626622"/>
                  <a:gd name="connsiteX85" fmla="*/ 1056844 w 3721965"/>
                  <a:gd name="connsiteY85" fmla="*/ 2746 h 626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3721965" h="626622">
                    <a:moveTo>
                      <a:pt x="3592237" y="339928"/>
                    </a:moveTo>
                    <a:lnTo>
                      <a:pt x="3610249" y="343555"/>
                    </a:lnTo>
                    <a:lnTo>
                      <a:pt x="3689043" y="360293"/>
                    </a:lnTo>
                    <a:lnTo>
                      <a:pt x="3689051" y="360785"/>
                    </a:lnTo>
                    <a:cubicBezTo>
                      <a:pt x="3703011" y="460473"/>
                      <a:pt x="3742702" y="558404"/>
                      <a:pt x="3708284" y="565629"/>
                    </a:cubicBezTo>
                    <a:cubicBezTo>
                      <a:pt x="3673866" y="572855"/>
                      <a:pt x="3614606" y="451740"/>
                      <a:pt x="3594078" y="352747"/>
                    </a:cubicBezTo>
                    <a:close/>
                    <a:moveTo>
                      <a:pt x="3291843" y="279445"/>
                    </a:moveTo>
                    <a:lnTo>
                      <a:pt x="3391468" y="299504"/>
                    </a:lnTo>
                    <a:lnTo>
                      <a:pt x="3391871" y="322685"/>
                    </a:lnTo>
                    <a:cubicBezTo>
                      <a:pt x="3405831" y="422373"/>
                      <a:pt x="3445522" y="520304"/>
                      <a:pt x="3411104" y="527529"/>
                    </a:cubicBezTo>
                    <a:cubicBezTo>
                      <a:pt x="3376686" y="534755"/>
                      <a:pt x="3317427" y="413640"/>
                      <a:pt x="3296898" y="314647"/>
                    </a:cubicBezTo>
                    <a:close/>
                    <a:moveTo>
                      <a:pt x="2967473" y="216914"/>
                    </a:moveTo>
                    <a:lnTo>
                      <a:pt x="3073146" y="236290"/>
                    </a:lnTo>
                    <a:lnTo>
                      <a:pt x="3056000" y="278376"/>
                    </a:lnTo>
                    <a:cubicBezTo>
                      <a:pt x="3036184" y="404559"/>
                      <a:pt x="3146460" y="585615"/>
                      <a:pt x="3090469" y="594340"/>
                    </a:cubicBezTo>
                    <a:cubicBezTo>
                      <a:pt x="3034477" y="603065"/>
                      <a:pt x="2917663" y="372112"/>
                      <a:pt x="2935236" y="278522"/>
                    </a:cubicBezTo>
                    <a:close/>
                    <a:moveTo>
                      <a:pt x="2668298" y="162057"/>
                    </a:moveTo>
                    <a:lnTo>
                      <a:pt x="2793507" y="185016"/>
                    </a:lnTo>
                    <a:lnTo>
                      <a:pt x="2778839" y="219720"/>
                    </a:lnTo>
                    <a:cubicBezTo>
                      <a:pt x="2757516" y="355500"/>
                      <a:pt x="2884704" y="551667"/>
                      <a:pt x="2821097" y="560528"/>
                    </a:cubicBezTo>
                    <a:cubicBezTo>
                      <a:pt x="2757490" y="569391"/>
                      <a:pt x="2622385" y="319394"/>
                      <a:pt x="2641471" y="218713"/>
                    </a:cubicBezTo>
                    <a:cubicBezTo>
                      <a:pt x="2643856" y="206127"/>
                      <a:pt x="2649471" y="192282"/>
                      <a:pt x="2657568" y="177727"/>
                    </a:cubicBezTo>
                    <a:close/>
                    <a:moveTo>
                      <a:pt x="2428020" y="123057"/>
                    </a:moveTo>
                    <a:lnTo>
                      <a:pt x="2529189" y="138902"/>
                    </a:lnTo>
                    <a:lnTo>
                      <a:pt x="2492008" y="237335"/>
                    </a:lnTo>
                    <a:cubicBezTo>
                      <a:pt x="2468461" y="387273"/>
                      <a:pt x="2581062" y="599519"/>
                      <a:pt x="2521790" y="611027"/>
                    </a:cubicBezTo>
                    <a:cubicBezTo>
                      <a:pt x="2462516" y="622536"/>
                      <a:pt x="2344057" y="351299"/>
                      <a:pt x="2364556" y="240028"/>
                    </a:cubicBezTo>
                    <a:cubicBezTo>
                      <a:pt x="2369680" y="212210"/>
                      <a:pt x="2386932" y="178491"/>
                      <a:pt x="2410633" y="143878"/>
                    </a:cubicBezTo>
                    <a:close/>
                    <a:moveTo>
                      <a:pt x="2137076" y="77489"/>
                    </a:moveTo>
                    <a:lnTo>
                      <a:pt x="2235045" y="92833"/>
                    </a:lnTo>
                    <a:lnTo>
                      <a:pt x="2234988" y="92915"/>
                    </a:lnTo>
                    <a:cubicBezTo>
                      <a:pt x="2216030" y="125910"/>
                      <a:pt x="2200714" y="161751"/>
                      <a:pt x="2194827" y="199235"/>
                    </a:cubicBezTo>
                    <a:cubicBezTo>
                      <a:pt x="2171282" y="349173"/>
                      <a:pt x="2283881" y="561419"/>
                      <a:pt x="2224609" y="572927"/>
                    </a:cubicBezTo>
                    <a:cubicBezTo>
                      <a:pt x="2165336" y="584435"/>
                      <a:pt x="2046877" y="313199"/>
                      <a:pt x="2067376" y="201928"/>
                    </a:cubicBezTo>
                    <a:cubicBezTo>
                      <a:pt x="2072500" y="174110"/>
                      <a:pt x="2089752" y="140391"/>
                      <a:pt x="2113453" y="105778"/>
                    </a:cubicBezTo>
                    <a:close/>
                    <a:moveTo>
                      <a:pt x="214832" y="58825"/>
                    </a:moveTo>
                    <a:lnTo>
                      <a:pt x="169967" y="123397"/>
                    </a:lnTo>
                    <a:cubicBezTo>
                      <a:pt x="151010" y="156391"/>
                      <a:pt x="135694" y="192232"/>
                      <a:pt x="129807" y="229717"/>
                    </a:cubicBezTo>
                    <a:cubicBezTo>
                      <a:pt x="106261" y="379654"/>
                      <a:pt x="218861" y="591902"/>
                      <a:pt x="159588" y="603410"/>
                    </a:cubicBezTo>
                    <a:cubicBezTo>
                      <a:pt x="100316" y="614917"/>
                      <a:pt x="-18143" y="343680"/>
                      <a:pt x="2355" y="232410"/>
                    </a:cubicBezTo>
                    <a:cubicBezTo>
                      <a:pt x="7480" y="204593"/>
                      <a:pt x="24731" y="170874"/>
                      <a:pt x="48432" y="136260"/>
                    </a:cubicBezTo>
                    <a:lnTo>
                      <a:pt x="99782" y="74768"/>
                    </a:lnTo>
                    <a:close/>
                    <a:moveTo>
                      <a:pt x="1904649" y="47075"/>
                    </a:moveTo>
                    <a:lnTo>
                      <a:pt x="1991346" y="58233"/>
                    </a:lnTo>
                    <a:lnTo>
                      <a:pt x="1930188" y="146255"/>
                    </a:lnTo>
                    <a:cubicBezTo>
                      <a:pt x="1911231" y="179250"/>
                      <a:pt x="1895914" y="215091"/>
                      <a:pt x="1890028" y="252575"/>
                    </a:cubicBezTo>
                    <a:cubicBezTo>
                      <a:pt x="1866481" y="402513"/>
                      <a:pt x="1979082" y="614759"/>
                      <a:pt x="1919809" y="626267"/>
                    </a:cubicBezTo>
                    <a:cubicBezTo>
                      <a:pt x="1860536" y="637776"/>
                      <a:pt x="1742077" y="366539"/>
                      <a:pt x="1762576" y="255268"/>
                    </a:cubicBezTo>
                    <a:cubicBezTo>
                      <a:pt x="1772826" y="199633"/>
                      <a:pt x="1831582" y="120391"/>
                      <a:pt x="1893427" y="57602"/>
                    </a:cubicBezTo>
                    <a:close/>
                    <a:moveTo>
                      <a:pt x="598532" y="23472"/>
                    </a:moveTo>
                    <a:lnTo>
                      <a:pt x="590112" y="34155"/>
                    </a:lnTo>
                    <a:cubicBezTo>
                      <a:pt x="549213" y="86352"/>
                      <a:pt x="499720" y="154748"/>
                      <a:pt x="487947" y="229717"/>
                    </a:cubicBezTo>
                    <a:cubicBezTo>
                      <a:pt x="464401" y="379654"/>
                      <a:pt x="577001" y="591902"/>
                      <a:pt x="517728" y="603410"/>
                    </a:cubicBezTo>
                    <a:cubicBezTo>
                      <a:pt x="458455" y="614917"/>
                      <a:pt x="339996" y="343681"/>
                      <a:pt x="360495" y="232411"/>
                    </a:cubicBezTo>
                    <a:cubicBezTo>
                      <a:pt x="370744" y="176775"/>
                      <a:pt x="429501" y="97534"/>
                      <a:pt x="491345" y="34744"/>
                    </a:cubicBezTo>
                    <a:lnTo>
                      <a:pt x="494255" y="32014"/>
                    </a:lnTo>
                    <a:close/>
                    <a:moveTo>
                      <a:pt x="1599654" y="16305"/>
                    </a:moveTo>
                    <a:lnTo>
                      <a:pt x="1651481" y="20099"/>
                    </a:lnTo>
                    <a:lnTo>
                      <a:pt x="1691307" y="24247"/>
                    </a:lnTo>
                    <a:lnTo>
                      <a:pt x="1633008" y="108155"/>
                    </a:lnTo>
                    <a:cubicBezTo>
                      <a:pt x="1614051" y="141150"/>
                      <a:pt x="1598734" y="176991"/>
                      <a:pt x="1592848" y="214475"/>
                    </a:cubicBezTo>
                    <a:cubicBezTo>
                      <a:pt x="1569301" y="364413"/>
                      <a:pt x="1681901" y="576659"/>
                      <a:pt x="1622629" y="588167"/>
                    </a:cubicBezTo>
                    <a:cubicBezTo>
                      <a:pt x="1563356" y="599676"/>
                      <a:pt x="1444897" y="328439"/>
                      <a:pt x="1465396" y="217168"/>
                    </a:cubicBezTo>
                    <a:cubicBezTo>
                      <a:pt x="1475645" y="161533"/>
                      <a:pt x="1534402" y="82291"/>
                      <a:pt x="1596246" y="19501"/>
                    </a:cubicBezTo>
                    <a:close/>
                    <a:moveTo>
                      <a:pt x="847529" y="8490"/>
                    </a:moveTo>
                    <a:lnTo>
                      <a:pt x="810047" y="62436"/>
                    </a:lnTo>
                    <a:cubicBezTo>
                      <a:pt x="791090" y="95431"/>
                      <a:pt x="775773" y="131272"/>
                      <a:pt x="769886" y="168756"/>
                    </a:cubicBezTo>
                    <a:cubicBezTo>
                      <a:pt x="746340" y="318693"/>
                      <a:pt x="858941" y="530940"/>
                      <a:pt x="799668" y="542449"/>
                    </a:cubicBezTo>
                    <a:cubicBezTo>
                      <a:pt x="740395" y="553957"/>
                      <a:pt x="621936" y="282720"/>
                      <a:pt x="642434" y="171450"/>
                    </a:cubicBezTo>
                    <a:cubicBezTo>
                      <a:pt x="647559" y="143632"/>
                      <a:pt x="664811" y="109913"/>
                      <a:pt x="688512" y="75299"/>
                    </a:cubicBezTo>
                    <a:lnTo>
                      <a:pt x="741577" y="11753"/>
                    </a:lnTo>
                    <a:lnTo>
                      <a:pt x="748111" y="11218"/>
                    </a:lnTo>
                    <a:close/>
                    <a:moveTo>
                      <a:pt x="1333577" y="955"/>
                    </a:moveTo>
                    <a:lnTo>
                      <a:pt x="1426421" y="4025"/>
                    </a:lnTo>
                    <a:lnTo>
                      <a:pt x="1420693" y="11294"/>
                    </a:lnTo>
                    <a:cubicBezTo>
                      <a:pt x="1379793" y="63491"/>
                      <a:pt x="1330301" y="131887"/>
                      <a:pt x="1318527" y="206856"/>
                    </a:cubicBezTo>
                    <a:cubicBezTo>
                      <a:pt x="1294982" y="356793"/>
                      <a:pt x="1407582" y="569041"/>
                      <a:pt x="1348309" y="580549"/>
                    </a:cubicBezTo>
                    <a:cubicBezTo>
                      <a:pt x="1289036" y="592056"/>
                      <a:pt x="1170577" y="320819"/>
                      <a:pt x="1191075" y="209549"/>
                    </a:cubicBezTo>
                    <a:cubicBezTo>
                      <a:pt x="1201325" y="153915"/>
                      <a:pt x="1260082" y="74673"/>
                      <a:pt x="1321926" y="11883"/>
                    </a:cubicBezTo>
                    <a:close/>
                    <a:moveTo>
                      <a:pt x="1156889" y="0"/>
                    </a:moveTo>
                    <a:lnTo>
                      <a:pt x="1153993" y="3675"/>
                    </a:lnTo>
                    <a:cubicBezTo>
                      <a:pt x="1113093" y="55872"/>
                      <a:pt x="1063601" y="124268"/>
                      <a:pt x="1051827" y="199237"/>
                    </a:cubicBezTo>
                    <a:cubicBezTo>
                      <a:pt x="1028282" y="349174"/>
                      <a:pt x="1140882" y="561422"/>
                      <a:pt x="1081609" y="572929"/>
                    </a:cubicBezTo>
                    <a:cubicBezTo>
                      <a:pt x="1022336" y="584437"/>
                      <a:pt x="903878" y="313200"/>
                      <a:pt x="924375" y="201930"/>
                    </a:cubicBezTo>
                    <a:cubicBezTo>
                      <a:pt x="934625" y="146295"/>
                      <a:pt x="993382" y="67053"/>
                      <a:pt x="1055226" y="4263"/>
                    </a:cubicBezTo>
                    <a:lnTo>
                      <a:pt x="1056844" y="2746"/>
                    </a:lnTo>
                    <a:close/>
                  </a:path>
                </a:pathLst>
              </a:custGeom>
              <a:solidFill>
                <a:sysClr val="windowText" lastClr="000000">
                  <a:alpha val="3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月 243">
                <a:extLst>
                  <a:ext uri="{FF2B5EF4-FFF2-40B4-BE49-F238E27FC236}">
                    <a16:creationId xmlns:a16="http://schemas.microsoft.com/office/drawing/2014/main" id="{42CF67E1-35E9-49B9-83D6-ED8AE78488E0}"/>
                  </a:ext>
                </a:extLst>
              </p:cNvPr>
              <p:cNvSpPr/>
              <p:nvPr/>
            </p:nvSpPr>
            <p:spPr>
              <a:xfrm rot="10800000">
                <a:off x="3118677" y="2420421"/>
                <a:ext cx="152400" cy="967740"/>
              </a:xfrm>
              <a:prstGeom prst="moon">
                <a:avLst>
                  <a:gd name="adj" fmla="val 3541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5" name="グループ化 244">
                <a:extLst>
                  <a:ext uri="{FF2B5EF4-FFF2-40B4-BE49-F238E27FC236}">
                    <a16:creationId xmlns:a16="http://schemas.microsoft.com/office/drawing/2014/main" id="{39D82ED8-E1B3-4CA6-B265-8AAA97ED99FA}"/>
                  </a:ext>
                </a:extLst>
              </p:cNvPr>
              <p:cNvGrpSpPr/>
              <p:nvPr/>
            </p:nvGrpSpPr>
            <p:grpSpPr>
              <a:xfrm rot="313543">
                <a:off x="1926958" y="2805466"/>
                <a:ext cx="607883" cy="231410"/>
                <a:chOff x="1951595" y="2851243"/>
                <a:chExt cx="493176" cy="244361"/>
              </a:xfrm>
              <a:solidFill>
                <a:sysClr val="window" lastClr="FFFFFF">
                  <a:lumMod val="85000"/>
                </a:sysClr>
              </a:solidFill>
            </p:grpSpPr>
            <p:sp>
              <p:nvSpPr>
                <p:cNvPr id="252" name="楕円 25">
                  <a:extLst>
                    <a:ext uri="{FF2B5EF4-FFF2-40B4-BE49-F238E27FC236}">
                      <a16:creationId xmlns:a16="http://schemas.microsoft.com/office/drawing/2014/main" id="{7F35F446-C466-41A4-92A9-3C9C5CF85F8B}"/>
                    </a:ext>
                  </a:extLst>
                </p:cNvPr>
                <p:cNvSpPr/>
                <p:nvPr/>
              </p:nvSpPr>
              <p:spPr>
                <a:xfrm rot="276494">
                  <a:off x="1951595" y="2851243"/>
                  <a:ext cx="493176" cy="132901"/>
                </a:xfrm>
                <a:custGeom>
                  <a:avLst/>
                  <a:gdLst>
                    <a:gd name="connsiteX0" fmla="*/ 0 w 536171"/>
                    <a:gd name="connsiteY0" fmla="*/ 72390 h 144780"/>
                    <a:gd name="connsiteX1" fmla="*/ 268086 w 536171"/>
                    <a:gd name="connsiteY1" fmla="*/ 0 h 144780"/>
                    <a:gd name="connsiteX2" fmla="*/ 536172 w 536171"/>
                    <a:gd name="connsiteY2" fmla="*/ 72390 h 144780"/>
                    <a:gd name="connsiteX3" fmla="*/ 268086 w 536171"/>
                    <a:gd name="connsiteY3" fmla="*/ 144780 h 144780"/>
                    <a:gd name="connsiteX4" fmla="*/ 0 w 536171"/>
                    <a:gd name="connsiteY4" fmla="*/ 72390 h 144780"/>
                    <a:gd name="connsiteX0" fmla="*/ 0 w 415522"/>
                    <a:gd name="connsiteY0" fmla="*/ 66069 h 144833"/>
                    <a:gd name="connsiteX1" fmla="*/ 147436 w 415522"/>
                    <a:gd name="connsiteY1" fmla="*/ 29 h 144833"/>
                    <a:gd name="connsiteX2" fmla="*/ 415522 w 415522"/>
                    <a:gd name="connsiteY2" fmla="*/ 72419 h 144833"/>
                    <a:gd name="connsiteX3" fmla="*/ 147436 w 415522"/>
                    <a:gd name="connsiteY3" fmla="*/ 144809 h 144833"/>
                    <a:gd name="connsiteX4" fmla="*/ 0 w 415522"/>
                    <a:gd name="connsiteY4" fmla="*/ 66069 h 144833"/>
                    <a:gd name="connsiteX0" fmla="*/ 0 w 482197"/>
                    <a:gd name="connsiteY0" fmla="*/ 66953 h 148366"/>
                    <a:gd name="connsiteX1" fmla="*/ 147436 w 482197"/>
                    <a:gd name="connsiteY1" fmla="*/ 913 h 148366"/>
                    <a:gd name="connsiteX2" fmla="*/ 482197 w 482197"/>
                    <a:gd name="connsiteY2" fmla="*/ 108228 h 148366"/>
                    <a:gd name="connsiteX3" fmla="*/ 147436 w 482197"/>
                    <a:gd name="connsiteY3" fmla="*/ 145693 h 148366"/>
                    <a:gd name="connsiteX4" fmla="*/ 0 w 482197"/>
                    <a:gd name="connsiteY4" fmla="*/ 66953 h 148366"/>
                    <a:gd name="connsiteX0" fmla="*/ 3 w 482200"/>
                    <a:gd name="connsiteY0" fmla="*/ 66652 h 131685"/>
                    <a:gd name="connsiteX1" fmla="*/ 147439 w 482200"/>
                    <a:gd name="connsiteY1" fmla="*/ 612 h 131685"/>
                    <a:gd name="connsiteX2" fmla="*/ 482200 w 482200"/>
                    <a:gd name="connsiteY2" fmla="*/ 107927 h 131685"/>
                    <a:gd name="connsiteX3" fmla="*/ 144264 w 482200"/>
                    <a:gd name="connsiteY3" fmla="*/ 119992 h 131685"/>
                    <a:gd name="connsiteX4" fmla="*/ 3 w 482200"/>
                    <a:gd name="connsiteY4" fmla="*/ 66652 h 131685"/>
                    <a:gd name="connsiteX0" fmla="*/ 28 w 482225"/>
                    <a:gd name="connsiteY0" fmla="*/ 57223 h 122256"/>
                    <a:gd name="connsiteX1" fmla="*/ 153814 w 482225"/>
                    <a:gd name="connsiteY1" fmla="*/ 708 h 122256"/>
                    <a:gd name="connsiteX2" fmla="*/ 482225 w 482225"/>
                    <a:gd name="connsiteY2" fmla="*/ 98498 h 122256"/>
                    <a:gd name="connsiteX3" fmla="*/ 144289 w 482225"/>
                    <a:gd name="connsiteY3" fmla="*/ 110563 h 122256"/>
                    <a:gd name="connsiteX4" fmla="*/ 28 w 482225"/>
                    <a:gd name="connsiteY4" fmla="*/ 57223 h 122256"/>
                    <a:gd name="connsiteX0" fmla="*/ 28 w 482225"/>
                    <a:gd name="connsiteY0" fmla="*/ 57856 h 122889"/>
                    <a:gd name="connsiteX1" fmla="*/ 153814 w 482225"/>
                    <a:gd name="connsiteY1" fmla="*/ 1341 h 122889"/>
                    <a:gd name="connsiteX2" fmla="*/ 482225 w 482225"/>
                    <a:gd name="connsiteY2" fmla="*/ 99131 h 122889"/>
                    <a:gd name="connsiteX3" fmla="*/ 144289 w 482225"/>
                    <a:gd name="connsiteY3" fmla="*/ 111196 h 122889"/>
                    <a:gd name="connsiteX4" fmla="*/ 28 w 482225"/>
                    <a:gd name="connsiteY4" fmla="*/ 57856 h 122889"/>
                    <a:gd name="connsiteX0" fmla="*/ 37 w 463184"/>
                    <a:gd name="connsiteY0" fmla="*/ 44456 h 126276"/>
                    <a:gd name="connsiteX1" fmla="*/ 134773 w 463184"/>
                    <a:gd name="connsiteY1" fmla="*/ 3816 h 126276"/>
                    <a:gd name="connsiteX2" fmla="*/ 463184 w 463184"/>
                    <a:gd name="connsiteY2" fmla="*/ 101606 h 126276"/>
                    <a:gd name="connsiteX3" fmla="*/ 125248 w 463184"/>
                    <a:gd name="connsiteY3" fmla="*/ 113671 h 126276"/>
                    <a:gd name="connsiteX4" fmla="*/ 37 w 463184"/>
                    <a:gd name="connsiteY4" fmla="*/ 44456 h 126276"/>
                    <a:gd name="connsiteX0" fmla="*/ 37 w 463184"/>
                    <a:gd name="connsiteY0" fmla="*/ 44456 h 118236"/>
                    <a:gd name="connsiteX1" fmla="*/ 134773 w 463184"/>
                    <a:gd name="connsiteY1" fmla="*/ 3816 h 118236"/>
                    <a:gd name="connsiteX2" fmla="*/ 463184 w 463184"/>
                    <a:gd name="connsiteY2" fmla="*/ 101606 h 118236"/>
                    <a:gd name="connsiteX3" fmla="*/ 125248 w 463184"/>
                    <a:gd name="connsiteY3" fmla="*/ 113671 h 118236"/>
                    <a:gd name="connsiteX4" fmla="*/ 37 w 463184"/>
                    <a:gd name="connsiteY4" fmla="*/ 44456 h 118236"/>
                    <a:gd name="connsiteX0" fmla="*/ 36 w 464236"/>
                    <a:gd name="connsiteY0" fmla="*/ 63290 h 113672"/>
                    <a:gd name="connsiteX1" fmla="*/ 135825 w 464236"/>
                    <a:gd name="connsiteY1" fmla="*/ 865 h 113672"/>
                    <a:gd name="connsiteX2" fmla="*/ 464236 w 464236"/>
                    <a:gd name="connsiteY2" fmla="*/ 98655 h 113672"/>
                    <a:gd name="connsiteX3" fmla="*/ 126300 w 464236"/>
                    <a:gd name="connsiteY3" fmla="*/ 110720 h 113672"/>
                    <a:gd name="connsiteX4" fmla="*/ 36 w 464236"/>
                    <a:gd name="connsiteY4" fmla="*/ 63290 h 113672"/>
                    <a:gd name="connsiteX0" fmla="*/ 52 w 464252"/>
                    <a:gd name="connsiteY0" fmla="*/ 62919 h 121363"/>
                    <a:gd name="connsiteX1" fmla="*/ 135841 w 464252"/>
                    <a:gd name="connsiteY1" fmla="*/ 494 h 121363"/>
                    <a:gd name="connsiteX2" fmla="*/ 464252 w 464252"/>
                    <a:gd name="connsiteY2" fmla="*/ 98284 h 121363"/>
                    <a:gd name="connsiteX3" fmla="*/ 124483 w 464252"/>
                    <a:gd name="connsiteY3" fmla="*/ 119825 h 121363"/>
                    <a:gd name="connsiteX4" fmla="*/ 52 w 464252"/>
                    <a:gd name="connsiteY4" fmla="*/ 62919 h 121363"/>
                    <a:gd name="connsiteX0" fmla="*/ 52 w 464252"/>
                    <a:gd name="connsiteY0" fmla="*/ 62919 h 121263"/>
                    <a:gd name="connsiteX1" fmla="*/ 135841 w 464252"/>
                    <a:gd name="connsiteY1" fmla="*/ 494 h 121263"/>
                    <a:gd name="connsiteX2" fmla="*/ 464252 w 464252"/>
                    <a:gd name="connsiteY2" fmla="*/ 98284 h 121263"/>
                    <a:gd name="connsiteX3" fmla="*/ 124483 w 464252"/>
                    <a:gd name="connsiteY3" fmla="*/ 119825 h 121263"/>
                    <a:gd name="connsiteX4" fmla="*/ 52 w 464252"/>
                    <a:gd name="connsiteY4" fmla="*/ 62919 h 121263"/>
                    <a:gd name="connsiteX0" fmla="*/ 6 w 464206"/>
                    <a:gd name="connsiteY0" fmla="*/ 64006 h 122350"/>
                    <a:gd name="connsiteX1" fmla="*/ 135795 w 464206"/>
                    <a:gd name="connsiteY1" fmla="*/ 1581 h 122350"/>
                    <a:gd name="connsiteX2" fmla="*/ 464206 w 464206"/>
                    <a:gd name="connsiteY2" fmla="*/ 99371 h 122350"/>
                    <a:gd name="connsiteX3" fmla="*/ 124437 w 464206"/>
                    <a:gd name="connsiteY3" fmla="*/ 120912 h 122350"/>
                    <a:gd name="connsiteX4" fmla="*/ 6 w 464206"/>
                    <a:gd name="connsiteY4" fmla="*/ 64006 h 122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4206" h="122350">
                      <a:moveTo>
                        <a:pt x="6" y="64006"/>
                      </a:moveTo>
                      <a:cubicBezTo>
                        <a:pt x="-633" y="4123"/>
                        <a:pt x="58428" y="-4313"/>
                        <a:pt x="135795" y="1581"/>
                      </a:cubicBezTo>
                      <a:cubicBezTo>
                        <a:pt x="213162" y="7475"/>
                        <a:pt x="464206" y="59391"/>
                        <a:pt x="464206" y="99371"/>
                      </a:cubicBezTo>
                      <a:cubicBezTo>
                        <a:pt x="356726" y="113593"/>
                        <a:pt x="201804" y="126806"/>
                        <a:pt x="124437" y="120912"/>
                      </a:cubicBezTo>
                      <a:cubicBezTo>
                        <a:pt x="47070" y="115018"/>
                        <a:pt x="645" y="123889"/>
                        <a:pt x="6" y="64006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3" name="楕円 25">
                  <a:extLst>
                    <a:ext uri="{FF2B5EF4-FFF2-40B4-BE49-F238E27FC236}">
                      <a16:creationId xmlns:a16="http://schemas.microsoft.com/office/drawing/2014/main" id="{A87227CD-4E47-418B-8A00-FD3790BD3B73}"/>
                    </a:ext>
                  </a:extLst>
                </p:cNvPr>
                <p:cNvSpPr/>
                <p:nvPr/>
              </p:nvSpPr>
              <p:spPr>
                <a:xfrm rot="448161" flipV="1">
                  <a:off x="1983025" y="2940484"/>
                  <a:ext cx="461718" cy="155120"/>
                </a:xfrm>
                <a:custGeom>
                  <a:avLst/>
                  <a:gdLst>
                    <a:gd name="connsiteX0" fmla="*/ 0 w 536171"/>
                    <a:gd name="connsiteY0" fmla="*/ 72390 h 144780"/>
                    <a:gd name="connsiteX1" fmla="*/ 268086 w 536171"/>
                    <a:gd name="connsiteY1" fmla="*/ 0 h 144780"/>
                    <a:gd name="connsiteX2" fmla="*/ 536172 w 536171"/>
                    <a:gd name="connsiteY2" fmla="*/ 72390 h 144780"/>
                    <a:gd name="connsiteX3" fmla="*/ 268086 w 536171"/>
                    <a:gd name="connsiteY3" fmla="*/ 144780 h 144780"/>
                    <a:gd name="connsiteX4" fmla="*/ 0 w 536171"/>
                    <a:gd name="connsiteY4" fmla="*/ 72390 h 144780"/>
                    <a:gd name="connsiteX0" fmla="*/ 0 w 415522"/>
                    <a:gd name="connsiteY0" fmla="*/ 66069 h 144833"/>
                    <a:gd name="connsiteX1" fmla="*/ 147436 w 415522"/>
                    <a:gd name="connsiteY1" fmla="*/ 29 h 144833"/>
                    <a:gd name="connsiteX2" fmla="*/ 415522 w 415522"/>
                    <a:gd name="connsiteY2" fmla="*/ 72419 h 144833"/>
                    <a:gd name="connsiteX3" fmla="*/ 147436 w 415522"/>
                    <a:gd name="connsiteY3" fmla="*/ 144809 h 144833"/>
                    <a:gd name="connsiteX4" fmla="*/ 0 w 415522"/>
                    <a:gd name="connsiteY4" fmla="*/ 66069 h 144833"/>
                    <a:gd name="connsiteX0" fmla="*/ 0 w 482197"/>
                    <a:gd name="connsiteY0" fmla="*/ 66953 h 148366"/>
                    <a:gd name="connsiteX1" fmla="*/ 147436 w 482197"/>
                    <a:gd name="connsiteY1" fmla="*/ 913 h 148366"/>
                    <a:gd name="connsiteX2" fmla="*/ 482197 w 482197"/>
                    <a:gd name="connsiteY2" fmla="*/ 108228 h 148366"/>
                    <a:gd name="connsiteX3" fmla="*/ 147436 w 482197"/>
                    <a:gd name="connsiteY3" fmla="*/ 145693 h 148366"/>
                    <a:gd name="connsiteX4" fmla="*/ 0 w 482197"/>
                    <a:gd name="connsiteY4" fmla="*/ 66953 h 148366"/>
                    <a:gd name="connsiteX0" fmla="*/ 3 w 482200"/>
                    <a:gd name="connsiteY0" fmla="*/ 66652 h 131685"/>
                    <a:gd name="connsiteX1" fmla="*/ 147439 w 482200"/>
                    <a:gd name="connsiteY1" fmla="*/ 612 h 131685"/>
                    <a:gd name="connsiteX2" fmla="*/ 482200 w 482200"/>
                    <a:gd name="connsiteY2" fmla="*/ 107927 h 131685"/>
                    <a:gd name="connsiteX3" fmla="*/ 144264 w 482200"/>
                    <a:gd name="connsiteY3" fmla="*/ 119992 h 131685"/>
                    <a:gd name="connsiteX4" fmla="*/ 3 w 482200"/>
                    <a:gd name="connsiteY4" fmla="*/ 66652 h 131685"/>
                    <a:gd name="connsiteX0" fmla="*/ 28 w 482225"/>
                    <a:gd name="connsiteY0" fmla="*/ 57223 h 122256"/>
                    <a:gd name="connsiteX1" fmla="*/ 153814 w 482225"/>
                    <a:gd name="connsiteY1" fmla="*/ 708 h 122256"/>
                    <a:gd name="connsiteX2" fmla="*/ 482225 w 482225"/>
                    <a:gd name="connsiteY2" fmla="*/ 98498 h 122256"/>
                    <a:gd name="connsiteX3" fmla="*/ 144289 w 482225"/>
                    <a:gd name="connsiteY3" fmla="*/ 110563 h 122256"/>
                    <a:gd name="connsiteX4" fmla="*/ 28 w 482225"/>
                    <a:gd name="connsiteY4" fmla="*/ 57223 h 122256"/>
                    <a:gd name="connsiteX0" fmla="*/ 28 w 482225"/>
                    <a:gd name="connsiteY0" fmla="*/ 57856 h 122889"/>
                    <a:gd name="connsiteX1" fmla="*/ 153814 w 482225"/>
                    <a:gd name="connsiteY1" fmla="*/ 1341 h 122889"/>
                    <a:gd name="connsiteX2" fmla="*/ 482225 w 482225"/>
                    <a:gd name="connsiteY2" fmla="*/ 99131 h 122889"/>
                    <a:gd name="connsiteX3" fmla="*/ 144289 w 482225"/>
                    <a:gd name="connsiteY3" fmla="*/ 111196 h 122889"/>
                    <a:gd name="connsiteX4" fmla="*/ 28 w 482225"/>
                    <a:gd name="connsiteY4" fmla="*/ 57856 h 122889"/>
                    <a:gd name="connsiteX0" fmla="*/ 37 w 463184"/>
                    <a:gd name="connsiteY0" fmla="*/ 44456 h 126276"/>
                    <a:gd name="connsiteX1" fmla="*/ 134773 w 463184"/>
                    <a:gd name="connsiteY1" fmla="*/ 3816 h 126276"/>
                    <a:gd name="connsiteX2" fmla="*/ 463184 w 463184"/>
                    <a:gd name="connsiteY2" fmla="*/ 101606 h 126276"/>
                    <a:gd name="connsiteX3" fmla="*/ 125248 w 463184"/>
                    <a:gd name="connsiteY3" fmla="*/ 113671 h 126276"/>
                    <a:gd name="connsiteX4" fmla="*/ 37 w 463184"/>
                    <a:gd name="connsiteY4" fmla="*/ 44456 h 126276"/>
                    <a:gd name="connsiteX0" fmla="*/ 37 w 460286"/>
                    <a:gd name="connsiteY0" fmla="*/ 46594 h 150180"/>
                    <a:gd name="connsiteX1" fmla="*/ 134773 w 460286"/>
                    <a:gd name="connsiteY1" fmla="*/ 5954 h 150180"/>
                    <a:gd name="connsiteX2" fmla="*/ 460286 w 460286"/>
                    <a:gd name="connsiteY2" fmla="*/ 133663 h 150180"/>
                    <a:gd name="connsiteX3" fmla="*/ 125248 w 460286"/>
                    <a:gd name="connsiteY3" fmla="*/ 115809 h 150180"/>
                    <a:gd name="connsiteX4" fmla="*/ 37 w 460286"/>
                    <a:gd name="connsiteY4" fmla="*/ 46594 h 150180"/>
                    <a:gd name="connsiteX0" fmla="*/ 37 w 460286"/>
                    <a:gd name="connsiteY0" fmla="*/ 46594 h 133663"/>
                    <a:gd name="connsiteX1" fmla="*/ 134773 w 460286"/>
                    <a:gd name="connsiteY1" fmla="*/ 5954 h 133663"/>
                    <a:gd name="connsiteX2" fmla="*/ 460286 w 460286"/>
                    <a:gd name="connsiteY2" fmla="*/ 133663 h 133663"/>
                    <a:gd name="connsiteX3" fmla="*/ 125248 w 460286"/>
                    <a:gd name="connsiteY3" fmla="*/ 115809 h 133663"/>
                    <a:gd name="connsiteX4" fmla="*/ 37 w 460286"/>
                    <a:gd name="connsiteY4" fmla="*/ 46594 h 133663"/>
                    <a:gd name="connsiteX0" fmla="*/ 25 w 460274"/>
                    <a:gd name="connsiteY0" fmla="*/ 43781 h 130850"/>
                    <a:gd name="connsiteX1" fmla="*/ 134761 w 460274"/>
                    <a:gd name="connsiteY1" fmla="*/ 3141 h 130850"/>
                    <a:gd name="connsiteX2" fmla="*/ 460274 w 460274"/>
                    <a:gd name="connsiteY2" fmla="*/ 130850 h 130850"/>
                    <a:gd name="connsiteX3" fmla="*/ 126911 w 460274"/>
                    <a:gd name="connsiteY3" fmla="*/ 96374 h 130850"/>
                    <a:gd name="connsiteX4" fmla="*/ 25 w 460274"/>
                    <a:gd name="connsiteY4" fmla="*/ 43781 h 130850"/>
                    <a:gd name="connsiteX0" fmla="*/ 923 w 461172"/>
                    <a:gd name="connsiteY0" fmla="*/ 46218 h 133287"/>
                    <a:gd name="connsiteX1" fmla="*/ 135659 w 461172"/>
                    <a:gd name="connsiteY1" fmla="*/ 5578 h 133287"/>
                    <a:gd name="connsiteX2" fmla="*/ 461172 w 461172"/>
                    <a:gd name="connsiteY2" fmla="*/ 133287 h 133287"/>
                    <a:gd name="connsiteX3" fmla="*/ 127809 w 461172"/>
                    <a:gd name="connsiteY3" fmla="*/ 98811 h 133287"/>
                    <a:gd name="connsiteX4" fmla="*/ 923 w 461172"/>
                    <a:gd name="connsiteY4" fmla="*/ 46218 h 133287"/>
                    <a:gd name="connsiteX0" fmla="*/ 924 w 461718"/>
                    <a:gd name="connsiteY0" fmla="*/ 47671 h 155121"/>
                    <a:gd name="connsiteX1" fmla="*/ 135660 w 461718"/>
                    <a:gd name="connsiteY1" fmla="*/ 7031 h 155121"/>
                    <a:gd name="connsiteX2" fmla="*/ 461718 w 461718"/>
                    <a:gd name="connsiteY2" fmla="*/ 155121 h 155121"/>
                    <a:gd name="connsiteX3" fmla="*/ 127810 w 461718"/>
                    <a:gd name="connsiteY3" fmla="*/ 100264 h 155121"/>
                    <a:gd name="connsiteX4" fmla="*/ 924 w 461718"/>
                    <a:gd name="connsiteY4" fmla="*/ 47671 h 155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1718" h="155121">
                      <a:moveTo>
                        <a:pt x="924" y="47671"/>
                      </a:moveTo>
                      <a:cubicBezTo>
                        <a:pt x="10019" y="6409"/>
                        <a:pt x="58861" y="-10877"/>
                        <a:pt x="135660" y="7031"/>
                      </a:cubicBezTo>
                      <a:cubicBezTo>
                        <a:pt x="212459" y="24939"/>
                        <a:pt x="461718" y="115141"/>
                        <a:pt x="461718" y="155121"/>
                      </a:cubicBezTo>
                      <a:cubicBezTo>
                        <a:pt x="366702" y="144425"/>
                        <a:pt x="204609" y="118172"/>
                        <a:pt x="127810" y="100264"/>
                      </a:cubicBezTo>
                      <a:cubicBezTo>
                        <a:pt x="51011" y="82356"/>
                        <a:pt x="-8171" y="88933"/>
                        <a:pt x="924" y="47671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6" name="楕円 245">
                <a:extLst>
                  <a:ext uri="{FF2B5EF4-FFF2-40B4-BE49-F238E27FC236}">
                    <a16:creationId xmlns:a16="http://schemas.microsoft.com/office/drawing/2014/main" id="{49FAD02F-CAF1-49A1-A778-7B394A617415}"/>
                  </a:ext>
                </a:extLst>
              </p:cNvPr>
              <p:cNvSpPr/>
              <p:nvPr/>
            </p:nvSpPr>
            <p:spPr>
              <a:xfrm>
                <a:off x="2501172" y="2494144"/>
                <a:ext cx="369028" cy="369028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7" name="楕円 246">
                <a:extLst>
                  <a:ext uri="{FF2B5EF4-FFF2-40B4-BE49-F238E27FC236}">
                    <a16:creationId xmlns:a16="http://schemas.microsoft.com/office/drawing/2014/main" id="{3AB00DE2-26A5-4368-9EDE-5B2510760D3A}"/>
                  </a:ext>
                </a:extLst>
              </p:cNvPr>
              <p:cNvSpPr/>
              <p:nvPr/>
            </p:nvSpPr>
            <p:spPr>
              <a:xfrm>
                <a:off x="2528702" y="2526959"/>
                <a:ext cx="303398" cy="303398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楕円 247">
                <a:extLst>
                  <a:ext uri="{FF2B5EF4-FFF2-40B4-BE49-F238E27FC236}">
                    <a16:creationId xmlns:a16="http://schemas.microsoft.com/office/drawing/2014/main" id="{AB8B1D22-57BE-430E-8208-3ED247A7A1F8}"/>
                  </a:ext>
                </a:extLst>
              </p:cNvPr>
              <p:cNvSpPr/>
              <p:nvPr/>
            </p:nvSpPr>
            <p:spPr>
              <a:xfrm>
                <a:off x="2550513" y="2561884"/>
                <a:ext cx="233548" cy="233548"/>
              </a:xfrm>
              <a:prstGeom prst="ellipse">
                <a:avLst/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9" name="グループ化 248">
                <a:extLst>
                  <a:ext uri="{FF2B5EF4-FFF2-40B4-BE49-F238E27FC236}">
                    <a16:creationId xmlns:a16="http://schemas.microsoft.com/office/drawing/2014/main" id="{A6AC1279-A644-4A4B-9559-7F09B2DB63AB}"/>
                  </a:ext>
                </a:extLst>
              </p:cNvPr>
              <p:cNvGrpSpPr/>
              <p:nvPr/>
            </p:nvGrpSpPr>
            <p:grpSpPr>
              <a:xfrm>
                <a:off x="3324850" y="2746673"/>
                <a:ext cx="1313774" cy="524990"/>
                <a:chOff x="8976657" y="4999123"/>
                <a:chExt cx="528625" cy="211241"/>
              </a:xfrm>
            </p:grpSpPr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1A8E53A9-0D8A-49CE-A461-47A56A567ADE}"/>
                    </a:ext>
                  </a:extLst>
                </p:cNvPr>
                <p:cNvSpPr/>
                <p:nvPr/>
              </p:nvSpPr>
              <p:spPr>
                <a:xfrm rot="21071232">
                  <a:off x="9012519" y="4999123"/>
                  <a:ext cx="492763" cy="199878"/>
                </a:xfrm>
                <a:custGeom>
                  <a:avLst/>
                  <a:gdLst>
                    <a:gd name="connsiteX0" fmla="*/ 547132 w 585328"/>
                    <a:gd name="connsiteY0" fmla="*/ 3631 h 241381"/>
                    <a:gd name="connsiteX1" fmla="*/ 585328 w 585328"/>
                    <a:gd name="connsiteY1" fmla="*/ 21624 h 241381"/>
                    <a:gd name="connsiteX2" fmla="*/ 177142 w 585328"/>
                    <a:gd name="connsiteY2" fmla="*/ 240611 h 241381"/>
                    <a:gd name="connsiteX3" fmla="*/ 87018 w 585328"/>
                    <a:gd name="connsiteY3" fmla="*/ 227492 h 241381"/>
                    <a:gd name="connsiteX4" fmla="*/ 3498 w 585328"/>
                    <a:gd name="connsiteY4" fmla="*/ 186736 h 241381"/>
                    <a:gd name="connsiteX5" fmla="*/ 12110 w 585328"/>
                    <a:gd name="connsiteY5" fmla="*/ 177727 h 241381"/>
                    <a:gd name="connsiteX6" fmla="*/ 26987 w 585328"/>
                    <a:gd name="connsiteY6" fmla="*/ 138170 h 241381"/>
                    <a:gd name="connsiteX7" fmla="*/ 6677 w 585328"/>
                    <a:gd name="connsiteY7" fmla="*/ 58972 h 241381"/>
                    <a:gd name="connsiteX8" fmla="*/ 0 w 585328"/>
                    <a:gd name="connsiteY8" fmla="*/ 52980 h 241381"/>
                    <a:gd name="connsiteX9" fmla="*/ 38118 w 585328"/>
                    <a:gd name="connsiteY9" fmla="*/ 43259 h 241381"/>
                    <a:gd name="connsiteX10" fmla="*/ 239955 w 585328"/>
                    <a:gd name="connsiteY10" fmla="*/ 14670 h 241381"/>
                    <a:gd name="connsiteX11" fmla="*/ 547132 w 585328"/>
                    <a:gd name="connsiteY11" fmla="*/ 3631 h 241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85328" h="241381">
                      <a:moveTo>
                        <a:pt x="547132" y="3631"/>
                      </a:moveTo>
                      <a:cubicBezTo>
                        <a:pt x="570751" y="6888"/>
                        <a:pt x="585328" y="12574"/>
                        <a:pt x="585328" y="21624"/>
                      </a:cubicBezTo>
                      <a:cubicBezTo>
                        <a:pt x="585328" y="57821"/>
                        <a:pt x="289275" y="228987"/>
                        <a:pt x="177142" y="240611"/>
                      </a:cubicBezTo>
                      <a:cubicBezTo>
                        <a:pt x="149109" y="243518"/>
                        <a:pt x="117899" y="237997"/>
                        <a:pt x="87018" y="227492"/>
                      </a:cubicBezTo>
                      <a:lnTo>
                        <a:pt x="3498" y="186736"/>
                      </a:lnTo>
                      <a:lnTo>
                        <a:pt x="12110" y="177727"/>
                      </a:lnTo>
                      <a:cubicBezTo>
                        <a:pt x="19557" y="166015"/>
                        <a:pt x="24739" y="152671"/>
                        <a:pt x="26987" y="138170"/>
                      </a:cubicBezTo>
                      <a:cubicBezTo>
                        <a:pt x="31483" y="109168"/>
                        <a:pt x="23393" y="81026"/>
                        <a:pt x="6677" y="58972"/>
                      </a:cubicBezTo>
                      <a:lnTo>
                        <a:pt x="0" y="52980"/>
                      </a:lnTo>
                      <a:lnTo>
                        <a:pt x="38118" y="43259"/>
                      </a:lnTo>
                      <a:cubicBezTo>
                        <a:pt x="104649" y="30244"/>
                        <a:pt x="183889" y="20483"/>
                        <a:pt x="239955" y="14670"/>
                      </a:cubicBezTo>
                      <a:cubicBezTo>
                        <a:pt x="324055" y="5951"/>
                        <a:pt x="476277" y="-6139"/>
                        <a:pt x="547132" y="3631"/>
                      </a:cubicBezTo>
                      <a:close/>
                    </a:path>
                  </a:pathLst>
                </a:custGeom>
                <a:pattFill prst="dkHorz">
                  <a:fgClr>
                    <a:sysClr val="windowText" lastClr="000000">
                      <a:lumMod val="85000"/>
                      <a:lumOff val="15000"/>
                    </a:sysClr>
                  </a:fgClr>
                  <a:bgClr>
                    <a:sysClr val="window" lastClr="FFFFFF">
                      <a:lumMod val="65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D1C2756A-16FB-49C7-BAEB-22C1776AF931}"/>
                    </a:ext>
                  </a:extLst>
                </p:cNvPr>
                <p:cNvSpPr/>
                <p:nvPr/>
              </p:nvSpPr>
              <p:spPr>
                <a:xfrm>
                  <a:off x="8976657" y="5069336"/>
                  <a:ext cx="97872" cy="141028"/>
                </a:xfrm>
                <a:custGeom>
                  <a:avLst/>
                  <a:gdLst>
                    <a:gd name="connsiteX0" fmla="*/ 35167 w 182805"/>
                    <a:gd name="connsiteY0" fmla="*/ 0 h 285420"/>
                    <a:gd name="connsiteX1" fmla="*/ 182805 w 182805"/>
                    <a:gd name="connsiteY1" fmla="*/ 142710 h 285420"/>
                    <a:gd name="connsiteX2" fmla="*/ 35167 w 182805"/>
                    <a:gd name="connsiteY2" fmla="*/ 285420 h 285420"/>
                    <a:gd name="connsiteX3" fmla="*/ 0 w 182805"/>
                    <a:gd name="connsiteY3" fmla="*/ 278557 h 285420"/>
                    <a:gd name="connsiteX4" fmla="*/ 1450 w 182805"/>
                    <a:gd name="connsiteY4" fmla="*/ 277297 h 285420"/>
                    <a:gd name="connsiteX5" fmla="*/ 44692 w 182805"/>
                    <a:gd name="connsiteY5" fmla="*/ 142710 h 285420"/>
                    <a:gd name="connsiteX6" fmla="*/ 1450 w 182805"/>
                    <a:gd name="connsiteY6" fmla="*/ 8123 h 285420"/>
                    <a:gd name="connsiteX7" fmla="*/ 0 w 182805"/>
                    <a:gd name="connsiteY7" fmla="*/ 6863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8" fmla="*/ 136132 w 182805"/>
                    <a:gd name="connsiteY8" fmla="*/ 234150 h 285420"/>
                    <a:gd name="connsiteX0" fmla="*/ 44692 w 182805"/>
                    <a:gd name="connsiteY0" fmla="*/ 142710 h 285420"/>
                    <a:gd name="connsiteX1" fmla="*/ 1450 w 182805"/>
                    <a:gd name="connsiteY1" fmla="*/ 8123 h 285420"/>
                    <a:gd name="connsiteX2" fmla="*/ 0 w 182805"/>
                    <a:gd name="connsiteY2" fmla="*/ 6863 h 285420"/>
                    <a:gd name="connsiteX3" fmla="*/ 35167 w 182805"/>
                    <a:gd name="connsiteY3" fmla="*/ 0 h 285420"/>
                    <a:gd name="connsiteX4" fmla="*/ 182805 w 182805"/>
                    <a:gd name="connsiteY4" fmla="*/ 142710 h 285420"/>
                    <a:gd name="connsiteX5" fmla="*/ 35167 w 182805"/>
                    <a:gd name="connsiteY5" fmla="*/ 285420 h 285420"/>
                    <a:gd name="connsiteX6" fmla="*/ 0 w 182805"/>
                    <a:gd name="connsiteY6" fmla="*/ 278557 h 285420"/>
                    <a:gd name="connsiteX7" fmla="*/ 1450 w 182805"/>
                    <a:gd name="connsiteY7" fmla="*/ 277297 h 285420"/>
                    <a:gd name="connsiteX0" fmla="*/ 1450 w 182805"/>
                    <a:gd name="connsiteY0" fmla="*/ 8123 h 285420"/>
                    <a:gd name="connsiteX1" fmla="*/ 0 w 182805"/>
                    <a:gd name="connsiteY1" fmla="*/ 6863 h 285420"/>
                    <a:gd name="connsiteX2" fmla="*/ 35167 w 182805"/>
                    <a:gd name="connsiteY2" fmla="*/ 0 h 285420"/>
                    <a:gd name="connsiteX3" fmla="*/ 182805 w 182805"/>
                    <a:gd name="connsiteY3" fmla="*/ 142710 h 285420"/>
                    <a:gd name="connsiteX4" fmla="*/ 35167 w 182805"/>
                    <a:gd name="connsiteY4" fmla="*/ 285420 h 285420"/>
                    <a:gd name="connsiteX5" fmla="*/ 0 w 182805"/>
                    <a:gd name="connsiteY5" fmla="*/ 278557 h 285420"/>
                    <a:gd name="connsiteX6" fmla="*/ 1450 w 182805"/>
                    <a:gd name="connsiteY6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5" fmla="*/ 1450 w 182805"/>
                    <a:gd name="connsiteY5" fmla="*/ 277297 h 285420"/>
                    <a:gd name="connsiteX0" fmla="*/ 1450 w 182805"/>
                    <a:gd name="connsiteY0" fmla="*/ 8123 h 285420"/>
                    <a:gd name="connsiteX1" fmla="*/ 35167 w 182805"/>
                    <a:gd name="connsiteY1" fmla="*/ 0 h 285420"/>
                    <a:gd name="connsiteX2" fmla="*/ 182805 w 182805"/>
                    <a:gd name="connsiteY2" fmla="*/ 142710 h 285420"/>
                    <a:gd name="connsiteX3" fmla="*/ 35167 w 182805"/>
                    <a:gd name="connsiteY3" fmla="*/ 285420 h 285420"/>
                    <a:gd name="connsiteX4" fmla="*/ 0 w 182805"/>
                    <a:gd name="connsiteY4" fmla="*/ 278557 h 285420"/>
                    <a:gd name="connsiteX0" fmla="*/ 0 w 181355"/>
                    <a:gd name="connsiteY0" fmla="*/ 8123 h 285420"/>
                    <a:gd name="connsiteX1" fmla="*/ 33717 w 181355"/>
                    <a:gd name="connsiteY1" fmla="*/ 0 h 285420"/>
                    <a:gd name="connsiteX2" fmla="*/ 181355 w 181355"/>
                    <a:gd name="connsiteY2" fmla="*/ 142710 h 285420"/>
                    <a:gd name="connsiteX3" fmla="*/ 33717 w 181355"/>
                    <a:gd name="connsiteY3" fmla="*/ 285420 h 2854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1355" h="285420">
                      <a:moveTo>
                        <a:pt x="0" y="8123"/>
                      </a:moveTo>
                      <a:lnTo>
                        <a:pt x="33717" y="0"/>
                      </a:lnTo>
                      <a:cubicBezTo>
                        <a:pt x="115255" y="0"/>
                        <a:pt x="181355" y="63893"/>
                        <a:pt x="181355" y="142710"/>
                      </a:cubicBezTo>
                      <a:cubicBezTo>
                        <a:pt x="181355" y="221527"/>
                        <a:pt x="115255" y="285420"/>
                        <a:pt x="33717" y="285420"/>
                      </a:cubicBezTo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8AF67B4C-BDB1-4936-813D-F9B5293D17D7}"/>
                </a:ext>
              </a:extLst>
            </p:cNvPr>
            <p:cNvSpPr/>
            <p:nvPr/>
          </p:nvSpPr>
          <p:spPr>
            <a:xfrm rot="168626">
              <a:off x="1991599" y="3209925"/>
              <a:ext cx="1711245" cy="442892"/>
            </a:xfrm>
            <a:custGeom>
              <a:avLst/>
              <a:gdLst>
                <a:gd name="connsiteX0" fmla="*/ 128694 w 1726771"/>
                <a:gd name="connsiteY0" fmla="*/ 47607 h 516278"/>
                <a:gd name="connsiteX1" fmla="*/ 107 w 1726771"/>
                <a:gd name="connsiteY1" fmla="*/ 145238 h 516278"/>
                <a:gd name="connsiteX2" fmla="*/ 104882 w 1726771"/>
                <a:gd name="connsiteY2" fmla="*/ 228582 h 516278"/>
                <a:gd name="connsiteX3" fmla="*/ 12013 w 1726771"/>
                <a:gd name="connsiteY3" fmla="*/ 369076 h 516278"/>
                <a:gd name="connsiteX4" fmla="*/ 150126 w 1726771"/>
                <a:gd name="connsiteY4" fmla="*/ 457182 h 516278"/>
                <a:gd name="connsiteX5" fmla="*/ 142982 w 1726771"/>
                <a:gd name="connsiteY5" fmla="*/ 514332 h 516278"/>
                <a:gd name="connsiteX6" fmla="*/ 242994 w 1726771"/>
                <a:gd name="connsiteY6" fmla="*/ 495282 h 516278"/>
                <a:gd name="connsiteX7" fmla="*/ 345388 w 1726771"/>
                <a:gd name="connsiteY7" fmla="*/ 421463 h 516278"/>
                <a:gd name="connsiteX8" fmla="*/ 314432 w 1726771"/>
                <a:gd name="connsiteY8" fmla="*/ 304782 h 516278"/>
                <a:gd name="connsiteX9" fmla="*/ 421588 w 1726771"/>
                <a:gd name="connsiteY9" fmla="*/ 223819 h 516278"/>
                <a:gd name="connsiteX10" fmla="*/ 457307 w 1726771"/>
                <a:gd name="connsiteY10" fmla="*/ 359551 h 516278"/>
                <a:gd name="connsiteX11" fmla="*/ 590657 w 1726771"/>
                <a:gd name="connsiteY11" fmla="*/ 295257 h 516278"/>
                <a:gd name="connsiteX12" fmla="*/ 702576 w 1726771"/>
                <a:gd name="connsiteY12" fmla="*/ 359551 h 516278"/>
                <a:gd name="connsiteX13" fmla="*/ 904982 w 1726771"/>
                <a:gd name="connsiteY13" fmla="*/ 347644 h 516278"/>
                <a:gd name="connsiteX14" fmla="*/ 1055001 w 1726771"/>
                <a:gd name="connsiteY14" fmla="*/ 350026 h 516278"/>
                <a:gd name="connsiteX15" fmla="*/ 1159776 w 1726771"/>
                <a:gd name="connsiteY15" fmla="*/ 402413 h 516278"/>
                <a:gd name="connsiteX16" fmla="*/ 1281219 w 1726771"/>
                <a:gd name="connsiteY16" fmla="*/ 361932 h 516278"/>
                <a:gd name="connsiteX17" fmla="*/ 1476482 w 1726771"/>
                <a:gd name="connsiteY17" fmla="*/ 376219 h 516278"/>
                <a:gd name="connsiteX18" fmla="*/ 1621738 w 1726771"/>
                <a:gd name="connsiteY18" fmla="*/ 371457 h 516278"/>
                <a:gd name="connsiteX19" fmla="*/ 1643169 w 1726771"/>
                <a:gd name="connsiteY19" fmla="*/ 304782 h 516278"/>
                <a:gd name="connsiteX20" fmla="*/ 1719369 w 1726771"/>
                <a:gd name="connsiteY20" fmla="*/ 276207 h 516278"/>
                <a:gd name="connsiteX21" fmla="*/ 1438382 w 1726771"/>
                <a:gd name="connsiteY21" fmla="*/ 226201 h 516278"/>
                <a:gd name="connsiteX22" fmla="*/ 1138344 w 1726771"/>
                <a:gd name="connsiteY22" fmla="*/ 154763 h 516278"/>
                <a:gd name="connsiteX23" fmla="*/ 778776 w 1726771"/>
                <a:gd name="connsiteY23" fmla="*/ 26176 h 516278"/>
                <a:gd name="connsiteX24" fmla="*/ 416826 w 1726771"/>
                <a:gd name="connsiteY24" fmla="*/ 2363 h 516278"/>
                <a:gd name="connsiteX25" fmla="*/ 128694 w 1726771"/>
                <a:gd name="connsiteY25" fmla="*/ 47607 h 516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726771" h="516278">
                  <a:moveTo>
                    <a:pt x="128694" y="47607"/>
                  </a:moveTo>
                  <a:cubicBezTo>
                    <a:pt x="59241" y="71419"/>
                    <a:pt x="4076" y="115076"/>
                    <a:pt x="107" y="145238"/>
                  </a:cubicBezTo>
                  <a:cubicBezTo>
                    <a:pt x="-3862" y="175400"/>
                    <a:pt x="102898" y="191276"/>
                    <a:pt x="104882" y="228582"/>
                  </a:cubicBezTo>
                  <a:cubicBezTo>
                    <a:pt x="106866" y="265888"/>
                    <a:pt x="4472" y="330976"/>
                    <a:pt x="12013" y="369076"/>
                  </a:cubicBezTo>
                  <a:cubicBezTo>
                    <a:pt x="19554" y="407176"/>
                    <a:pt x="128298" y="432973"/>
                    <a:pt x="150126" y="457182"/>
                  </a:cubicBezTo>
                  <a:cubicBezTo>
                    <a:pt x="171954" y="481391"/>
                    <a:pt x="127504" y="507982"/>
                    <a:pt x="142982" y="514332"/>
                  </a:cubicBezTo>
                  <a:cubicBezTo>
                    <a:pt x="158460" y="520682"/>
                    <a:pt x="209260" y="510760"/>
                    <a:pt x="242994" y="495282"/>
                  </a:cubicBezTo>
                  <a:cubicBezTo>
                    <a:pt x="276728" y="479804"/>
                    <a:pt x="333482" y="453213"/>
                    <a:pt x="345388" y="421463"/>
                  </a:cubicBezTo>
                  <a:cubicBezTo>
                    <a:pt x="357294" y="389713"/>
                    <a:pt x="301732" y="337723"/>
                    <a:pt x="314432" y="304782"/>
                  </a:cubicBezTo>
                  <a:cubicBezTo>
                    <a:pt x="327132" y="271841"/>
                    <a:pt x="397776" y="214691"/>
                    <a:pt x="421588" y="223819"/>
                  </a:cubicBezTo>
                  <a:cubicBezTo>
                    <a:pt x="445400" y="232947"/>
                    <a:pt x="429129" y="347645"/>
                    <a:pt x="457307" y="359551"/>
                  </a:cubicBezTo>
                  <a:cubicBezTo>
                    <a:pt x="485485" y="371457"/>
                    <a:pt x="549779" y="295257"/>
                    <a:pt x="590657" y="295257"/>
                  </a:cubicBezTo>
                  <a:cubicBezTo>
                    <a:pt x="631535" y="295257"/>
                    <a:pt x="650189" y="350820"/>
                    <a:pt x="702576" y="359551"/>
                  </a:cubicBezTo>
                  <a:cubicBezTo>
                    <a:pt x="754964" y="368282"/>
                    <a:pt x="846245" y="349231"/>
                    <a:pt x="904982" y="347644"/>
                  </a:cubicBezTo>
                  <a:cubicBezTo>
                    <a:pt x="963719" y="346057"/>
                    <a:pt x="1012535" y="340898"/>
                    <a:pt x="1055001" y="350026"/>
                  </a:cubicBezTo>
                  <a:cubicBezTo>
                    <a:pt x="1097467" y="359154"/>
                    <a:pt x="1122073" y="400429"/>
                    <a:pt x="1159776" y="402413"/>
                  </a:cubicBezTo>
                  <a:cubicBezTo>
                    <a:pt x="1197479" y="404397"/>
                    <a:pt x="1228435" y="366298"/>
                    <a:pt x="1281219" y="361932"/>
                  </a:cubicBezTo>
                  <a:cubicBezTo>
                    <a:pt x="1334003" y="357566"/>
                    <a:pt x="1419729" y="374632"/>
                    <a:pt x="1476482" y="376219"/>
                  </a:cubicBezTo>
                  <a:cubicBezTo>
                    <a:pt x="1533235" y="377806"/>
                    <a:pt x="1593957" y="383363"/>
                    <a:pt x="1621738" y="371457"/>
                  </a:cubicBezTo>
                  <a:cubicBezTo>
                    <a:pt x="1649519" y="359551"/>
                    <a:pt x="1626897" y="320657"/>
                    <a:pt x="1643169" y="304782"/>
                  </a:cubicBezTo>
                  <a:cubicBezTo>
                    <a:pt x="1659441" y="288907"/>
                    <a:pt x="1753500" y="289304"/>
                    <a:pt x="1719369" y="276207"/>
                  </a:cubicBezTo>
                  <a:cubicBezTo>
                    <a:pt x="1685238" y="263110"/>
                    <a:pt x="1535219" y="246442"/>
                    <a:pt x="1438382" y="226201"/>
                  </a:cubicBezTo>
                  <a:cubicBezTo>
                    <a:pt x="1341545" y="205960"/>
                    <a:pt x="1248278" y="188100"/>
                    <a:pt x="1138344" y="154763"/>
                  </a:cubicBezTo>
                  <a:cubicBezTo>
                    <a:pt x="1028410" y="121426"/>
                    <a:pt x="899029" y="51576"/>
                    <a:pt x="778776" y="26176"/>
                  </a:cubicBezTo>
                  <a:cubicBezTo>
                    <a:pt x="658523" y="776"/>
                    <a:pt x="532714" y="-3590"/>
                    <a:pt x="416826" y="2363"/>
                  </a:cubicBezTo>
                  <a:cubicBezTo>
                    <a:pt x="300939" y="8316"/>
                    <a:pt x="198147" y="23795"/>
                    <a:pt x="128694" y="4760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6853C171-A77A-4360-84DA-66A667D57826}"/>
                </a:ext>
              </a:extLst>
            </p:cNvPr>
            <p:cNvSpPr/>
            <p:nvPr/>
          </p:nvSpPr>
          <p:spPr>
            <a:xfrm>
              <a:off x="2505143" y="3547572"/>
              <a:ext cx="147341" cy="127931"/>
            </a:xfrm>
            <a:custGeom>
              <a:avLst/>
              <a:gdLst>
                <a:gd name="connsiteX0" fmla="*/ 21363 w 147341"/>
                <a:gd name="connsiteY0" fmla="*/ 491 h 127931"/>
                <a:gd name="connsiteX1" fmla="*/ 2313 w 147341"/>
                <a:gd name="connsiteY1" fmla="*/ 52878 h 127931"/>
                <a:gd name="connsiteX2" fmla="*/ 47557 w 147341"/>
                <a:gd name="connsiteY2" fmla="*/ 83834 h 127931"/>
                <a:gd name="connsiteX3" fmla="*/ 47557 w 147341"/>
                <a:gd name="connsiteY3" fmla="*/ 126697 h 127931"/>
                <a:gd name="connsiteX4" fmla="*/ 135663 w 147341"/>
                <a:gd name="connsiteY4" fmla="*/ 112409 h 127931"/>
                <a:gd name="connsiteX5" fmla="*/ 114232 w 147341"/>
                <a:gd name="connsiteY5" fmla="*/ 71928 h 127931"/>
                <a:gd name="connsiteX6" fmla="*/ 145188 w 147341"/>
                <a:gd name="connsiteY6" fmla="*/ 29066 h 127931"/>
                <a:gd name="connsiteX7" fmla="*/ 21363 w 147341"/>
                <a:gd name="connsiteY7" fmla="*/ 491 h 127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7341" h="127931">
                  <a:moveTo>
                    <a:pt x="21363" y="491"/>
                  </a:moveTo>
                  <a:cubicBezTo>
                    <a:pt x="-2449" y="4460"/>
                    <a:pt x="-2053" y="38988"/>
                    <a:pt x="2313" y="52878"/>
                  </a:cubicBezTo>
                  <a:cubicBezTo>
                    <a:pt x="6679" y="66769"/>
                    <a:pt x="40016" y="71531"/>
                    <a:pt x="47557" y="83834"/>
                  </a:cubicBezTo>
                  <a:cubicBezTo>
                    <a:pt x="55098" y="96137"/>
                    <a:pt x="32873" y="121934"/>
                    <a:pt x="47557" y="126697"/>
                  </a:cubicBezTo>
                  <a:cubicBezTo>
                    <a:pt x="62241" y="131460"/>
                    <a:pt x="124551" y="121537"/>
                    <a:pt x="135663" y="112409"/>
                  </a:cubicBezTo>
                  <a:cubicBezTo>
                    <a:pt x="146776" y="103281"/>
                    <a:pt x="112644" y="85819"/>
                    <a:pt x="114232" y="71928"/>
                  </a:cubicBezTo>
                  <a:cubicBezTo>
                    <a:pt x="115820" y="58037"/>
                    <a:pt x="157094" y="40575"/>
                    <a:pt x="145188" y="29066"/>
                  </a:cubicBezTo>
                  <a:cubicBezTo>
                    <a:pt x="133282" y="17557"/>
                    <a:pt x="45175" y="-3478"/>
                    <a:pt x="21363" y="491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98F0B746-2B6A-4846-B11A-62865BCF2A86}"/>
                </a:ext>
              </a:extLst>
            </p:cNvPr>
            <p:cNvSpPr/>
            <p:nvPr/>
          </p:nvSpPr>
          <p:spPr>
            <a:xfrm>
              <a:off x="2916965" y="3574028"/>
              <a:ext cx="176295" cy="112377"/>
            </a:xfrm>
            <a:custGeom>
              <a:avLst/>
              <a:gdLst>
                <a:gd name="connsiteX0" fmla="*/ 61979 w 176295"/>
                <a:gd name="connsiteY0" fmla="*/ 7372 h 112377"/>
                <a:gd name="connsiteX1" fmla="*/ 66 w 176295"/>
                <a:gd name="connsiteY1" fmla="*/ 47853 h 112377"/>
                <a:gd name="connsiteX2" fmla="*/ 73885 w 176295"/>
                <a:gd name="connsiteY2" fmla="*/ 81191 h 112377"/>
                <a:gd name="connsiteX3" fmla="*/ 135798 w 176295"/>
                <a:gd name="connsiteY3" fmla="*/ 112147 h 112377"/>
                <a:gd name="connsiteX4" fmla="*/ 176279 w 176295"/>
                <a:gd name="connsiteY4" fmla="*/ 64522 h 112377"/>
                <a:gd name="connsiteX5" fmla="*/ 140560 w 176295"/>
                <a:gd name="connsiteY5" fmla="*/ 52616 h 112377"/>
                <a:gd name="connsiteX6" fmla="*/ 126273 w 176295"/>
                <a:gd name="connsiteY6" fmla="*/ 4991 h 112377"/>
                <a:gd name="connsiteX7" fmla="*/ 61979 w 176295"/>
                <a:gd name="connsiteY7" fmla="*/ 7372 h 112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295" h="112377">
                  <a:moveTo>
                    <a:pt x="61979" y="7372"/>
                  </a:moveTo>
                  <a:cubicBezTo>
                    <a:pt x="40945" y="14516"/>
                    <a:pt x="-1918" y="35550"/>
                    <a:pt x="66" y="47853"/>
                  </a:cubicBezTo>
                  <a:cubicBezTo>
                    <a:pt x="2050" y="60156"/>
                    <a:pt x="51263" y="70475"/>
                    <a:pt x="73885" y="81191"/>
                  </a:cubicBezTo>
                  <a:cubicBezTo>
                    <a:pt x="96507" y="91907"/>
                    <a:pt x="118732" y="114925"/>
                    <a:pt x="135798" y="112147"/>
                  </a:cubicBezTo>
                  <a:cubicBezTo>
                    <a:pt x="152864" y="109369"/>
                    <a:pt x="175485" y="74444"/>
                    <a:pt x="176279" y="64522"/>
                  </a:cubicBezTo>
                  <a:cubicBezTo>
                    <a:pt x="177073" y="54600"/>
                    <a:pt x="148894" y="62538"/>
                    <a:pt x="140560" y="52616"/>
                  </a:cubicBezTo>
                  <a:cubicBezTo>
                    <a:pt x="132226" y="42694"/>
                    <a:pt x="139370" y="13722"/>
                    <a:pt x="126273" y="4991"/>
                  </a:cubicBezTo>
                  <a:cubicBezTo>
                    <a:pt x="113176" y="-3740"/>
                    <a:pt x="83013" y="228"/>
                    <a:pt x="61979" y="7372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C98D61D4-59FD-4034-9CC1-751715386E36}"/>
                </a:ext>
              </a:extLst>
            </p:cNvPr>
            <p:cNvSpPr/>
            <p:nvPr/>
          </p:nvSpPr>
          <p:spPr>
            <a:xfrm>
              <a:off x="3753779" y="3509086"/>
              <a:ext cx="45051" cy="88485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70FF2EF2-A095-49A3-810F-8115AEAA2473}"/>
                </a:ext>
              </a:extLst>
            </p:cNvPr>
            <p:cNvSpPr/>
            <p:nvPr/>
          </p:nvSpPr>
          <p:spPr>
            <a:xfrm>
              <a:off x="3365636" y="3594715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7F790A6B-0E5E-484A-8D94-034C79AB5B33}"/>
                </a:ext>
              </a:extLst>
            </p:cNvPr>
            <p:cNvSpPr/>
            <p:nvPr/>
          </p:nvSpPr>
          <p:spPr>
            <a:xfrm>
              <a:off x="1927361" y="3439934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CD39DA13-15D4-49D2-9809-77FCF71FB534}"/>
                </a:ext>
              </a:extLst>
            </p:cNvPr>
            <p:cNvSpPr/>
            <p:nvPr/>
          </p:nvSpPr>
          <p:spPr>
            <a:xfrm>
              <a:off x="1834492" y="3280390"/>
              <a:ext cx="45719" cy="45719"/>
            </a:xfrm>
            <a:custGeom>
              <a:avLst/>
              <a:gdLst>
                <a:gd name="connsiteX0" fmla="*/ 39552 w 45051"/>
                <a:gd name="connsiteY0" fmla="*/ 877 h 88485"/>
                <a:gd name="connsiteX1" fmla="*/ 10977 w 45051"/>
                <a:gd name="connsiteY1" fmla="*/ 43739 h 88485"/>
                <a:gd name="connsiteX2" fmla="*/ 1452 w 45051"/>
                <a:gd name="connsiteY2" fmla="*/ 69933 h 88485"/>
                <a:gd name="connsiteX3" fmla="*/ 39552 w 45051"/>
                <a:gd name="connsiteY3" fmla="*/ 86602 h 88485"/>
                <a:gd name="connsiteX4" fmla="*/ 39552 w 45051"/>
                <a:gd name="connsiteY4" fmla="*/ 877 h 884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51" h="88485">
                  <a:moveTo>
                    <a:pt x="39552" y="877"/>
                  </a:moveTo>
                  <a:cubicBezTo>
                    <a:pt x="34790" y="-6267"/>
                    <a:pt x="17327" y="32230"/>
                    <a:pt x="10977" y="43739"/>
                  </a:cubicBezTo>
                  <a:cubicBezTo>
                    <a:pt x="4627" y="55248"/>
                    <a:pt x="-3310" y="62789"/>
                    <a:pt x="1452" y="69933"/>
                  </a:cubicBezTo>
                  <a:cubicBezTo>
                    <a:pt x="6214" y="77077"/>
                    <a:pt x="30027" y="94143"/>
                    <a:pt x="39552" y="86602"/>
                  </a:cubicBezTo>
                  <a:cubicBezTo>
                    <a:pt x="49077" y="79061"/>
                    <a:pt x="44314" y="8021"/>
                    <a:pt x="39552" y="877"/>
                  </a:cubicBezTo>
                  <a:close/>
                </a:path>
              </a:pathLst>
            </a:custGeom>
            <a:solidFill>
              <a:srgbClr val="FFC000">
                <a:lumMod val="75000"/>
                <a:alpha val="80000"/>
              </a:srgbClr>
            </a:solidFill>
            <a:ln w="12700" cap="flat" cmpd="sng" algn="ctr">
              <a:solidFill>
                <a:srgbClr val="FFC000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54" name="グループ化 253">
            <a:extLst>
              <a:ext uri="{FF2B5EF4-FFF2-40B4-BE49-F238E27FC236}">
                <a16:creationId xmlns:a16="http://schemas.microsoft.com/office/drawing/2014/main" id="{717CCA82-4A90-48FF-939C-AE86C4307C8A}"/>
              </a:ext>
            </a:extLst>
          </p:cNvPr>
          <p:cNvGrpSpPr/>
          <p:nvPr/>
        </p:nvGrpSpPr>
        <p:grpSpPr>
          <a:xfrm>
            <a:off x="3683465" y="4317342"/>
            <a:ext cx="2571116" cy="1517047"/>
            <a:chOff x="1023428" y="1050921"/>
            <a:chExt cx="3479927" cy="2053277"/>
          </a:xfrm>
        </p:grpSpPr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CEBF5397-3700-4EDD-AC40-3811A43216D7}"/>
                </a:ext>
              </a:extLst>
            </p:cNvPr>
            <p:cNvGrpSpPr/>
            <p:nvPr/>
          </p:nvGrpSpPr>
          <p:grpSpPr>
            <a:xfrm>
              <a:off x="1023428" y="2182178"/>
              <a:ext cx="3479927" cy="922020"/>
              <a:chOff x="1023428" y="2276471"/>
              <a:chExt cx="3479927" cy="922020"/>
            </a:xfrm>
          </p:grpSpPr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82A6A2F6-8B0E-4FC3-A448-859054ADA302}"/>
                  </a:ext>
                </a:extLst>
              </p:cNvPr>
              <p:cNvSpPr/>
              <p:nvPr/>
            </p:nvSpPr>
            <p:spPr>
              <a:xfrm>
                <a:off x="1376380" y="240676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ED4B93E-8AB7-4855-9AAE-EECD78AACA8E}"/>
                  </a:ext>
                </a:extLst>
              </p:cNvPr>
              <p:cNvSpPr/>
              <p:nvPr/>
            </p:nvSpPr>
            <p:spPr>
              <a:xfrm flipH="1">
                <a:off x="1023428" y="240676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D77F5DE5-6DE8-4185-A7D3-AD3B56C6B06D}"/>
                  </a:ext>
                </a:extLst>
              </p:cNvPr>
              <p:cNvSpPr/>
              <p:nvPr/>
            </p:nvSpPr>
            <p:spPr>
              <a:xfrm>
                <a:off x="1378327" y="231029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5" name="四角形: 上の 2 つの角を丸める 264">
                <a:extLst>
                  <a:ext uri="{FF2B5EF4-FFF2-40B4-BE49-F238E27FC236}">
                    <a16:creationId xmlns:a16="http://schemas.microsoft.com/office/drawing/2014/main" id="{62F7A333-8B7C-478C-8602-1B4AEAFDD4C1}"/>
                  </a:ext>
                </a:extLst>
              </p:cNvPr>
              <p:cNvSpPr/>
              <p:nvPr/>
            </p:nvSpPr>
            <p:spPr>
              <a:xfrm>
                <a:off x="2864227" y="231029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0B76CD8B-D05C-42A8-89A5-BD03870ABE57}"/>
                  </a:ext>
                </a:extLst>
              </p:cNvPr>
              <p:cNvSpPr/>
              <p:nvPr/>
            </p:nvSpPr>
            <p:spPr>
              <a:xfrm>
                <a:off x="1223070" y="2276471"/>
                <a:ext cx="3080643" cy="922020"/>
              </a:xfrm>
              <a:custGeom>
                <a:avLst/>
                <a:gdLst>
                  <a:gd name="connsiteX0" fmla="*/ 1931263 w 3080643"/>
                  <a:gd name="connsiteY0" fmla="*/ 50804 h 922020"/>
                  <a:gd name="connsiteX1" fmla="*/ 1679257 w 3080643"/>
                  <a:gd name="connsiteY1" fmla="*/ 302810 h 922020"/>
                  <a:gd name="connsiteX2" fmla="*/ 1679257 w 3080643"/>
                  <a:gd name="connsiteY2" fmla="*/ 491521 h 922020"/>
                  <a:gd name="connsiteX3" fmla="*/ 2058952 w 3080643"/>
                  <a:gd name="connsiteY3" fmla="*/ 871216 h 922020"/>
                  <a:gd name="connsiteX4" fmla="*/ 2478698 w 3080643"/>
                  <a:gd name="connsiteY4" fmla="*/ 871216 h 922020"/>
                  <a:gd name="connsiteX5" fmla="*/ 2858393 w 3080643"/>
                  <a:gd name="connsiteY5" fmla="*/ 491521 h 922020"/>
                  <a:gd name="connsiteX6" fmla="*/ 2858393 w 3080643"/>
                  <a:gd name="connsiteY6" fmla="*/ 302810 h 922020"/>
                  <a:gd name="connsiteX7" fmla="*/ 2606387 w 3080643"/>
                  <a:gd name="connsiteY7" fmla="*/ 50804 h 922020"/>
                  <a:gd name="connsiteX8" fmla="*/ 445363 w 3080643"/>
                  <a:gd name="connsiteY8" fmla="*/ 50804 h 922020"/>
                  <a:gd name="connsiteX9" fmla="*/ 193357 w 3080643"/>
                  <a:gd name="connsiteY9" fmla="*/ 302810 h 922020"/>
                  <a:gd name="connsiteX10" fmla="*/ 193357 w 3080643"/>
                  <a:gd name="connsiteY10" fmla="*/ 491521 h 922020"/>
                  <a:gd name="connsiteX11" fmla="*/ 573052 w 3080643"/>
                  <a:gd name="connsiteY11" fmla="*/ 871216 h 922020"/>
                  <a:gd name="connsiteX12" fmla="*/ 992798 w 3080643"/>
                  <a:gd name="connsiteY12" fmla="*/ 871216 h 922020"/>
                  <a:gd name="connsiteX13" fmla="*/ 1372493 w 3080643"/>
                  <a:gd name="connsiteY13" fmla="*/ 491521 h 922020"/>
                  <a:gd name="connsiteX14" fmla="*/ 1372493 w 3080643"/>
                  <a:gd name="connsiteY14" fmla="*/ 302810 h 922020"/>
                  <a:gd name="connsiteX15" fmla="*/ 1120487 w 3080643"/>
                  <a:gd name="connsiteY15" fmla="*/ 50804 h 922020"/>
                  <a:gd name="connsiteX16" fmla="*/ 407012 w 3080643"/>
                  <a:gd name="connsiteY16" fmla="*/ 0 h 922020"/>
                  <a:gd name="connsiteX17" fmla="*/ 1158838 w 3080643"/>
                  <a:gd name="connsiteY17" fmla="*/ 0 h 922020"/>
                  <a:gd name="connsiteX18" fmla="*/ 1269079 w 3080643"/>
                  <a:gd name="connsiteY18" fmla="*/ 22257 h 922020"/>
                  <a:gd name="connsiteX19" fmla="*/ 1283259 w 3080643"/>
                  <a:gd name="connsiteY19" fmla="*/ 29954 h 922020"/>
                  <a:gd name="connsiteX20" fmla="*/ 1377638 w 3080643"/>
                  <a:gd name="connsiteY20" fmla="*/ 53755 h 922020"/>
                  <a:gd name="connsiteX21" fmla="*/ 1525874 w 3080643"/>
                  <a:gd name="connsiteY21" fmla="*/ 65606 h 922020"/>
                  <a:gd name="connsiteX22" fmla="*/ 1674110 w 3080643"/>
                  <a:gd name="connsiteY22" fmla="*/ 53755 h 922020"/>
                  <a:gd name="connsiteX23" fmla="*/ 1768492 w 3080643"/>
                  <a:gd name="connsiteY23" fmla="*/ 29953 h 922020"/>
                  <a:gd name="connsiteX24" fmla="*/ 1782671 w 3080643"/>
                  <a:gd name="connsiteY24" fmla="*/ 22257 h 922020"/>
                  <a:gd name="connsiteX25" fmla="*/ 1892912 w 3080643"/>
                  <a:gd name="connsiteY25" fmla="*/ 0 h 922020"/>
                  <a:gd name="connsiteX26" fmla="*/ 2644738 w 3080643"/>
                  <a:gd name="connsiteY26" fmla="*/ 0 h 922020"/>
                  <a:gd name="connsiteX27" fmla="*/ 2845003 w 3080643"/>
                  <a:gd name="connsiteY27" fmla="*/ 82952 h 922020"/>
                  <a:gd name="connsiteX28" fmla="*/ 2874601 w 3080643"/>
                  <a:gd name="connsiteY28" fmla="*/ 126853 h 922020"/>
                  <a:gd name="connsiteX29" fmla="*/ 2999498 w 3080643"/>
                  <a:gd name="connsiteY29" fmla="*/ 126853 h 922020"/>
                  <a:gd name="connsiteX30" fmla="*/ 3080643 w 3080643"/>
                  <a:gd name="connsiteY30" fmla="*/ 207998 h 922020"/>
                  <a:gd name="connsiteX31" fmla="*/ 3080643 w 3080643"/>
                  <a:gd name="connsiteY31" fmla="*/ 280394 h 922020"/>
                  <a:gd name="connsiteX32" fmla="*/ 3011931 w 3080643"/>
                  <a:gd name="connsiteY32" fmla="*/ 349106 h 922020"/>
                  <a:gd name="connsiteX33" fmla="*/ 2927955 w 3080643"/>
                  <a:gd name="connsiteY33" fmla="*/ 349106 h 922020"/>
                  <a:gd name="connsiteX34" fmla="*/ 2927955 w 3080643"/>
                  <a:gd name="connsiteY34" fmla="*/ 495300 h 922020"/>
                  <a:gd name="connsiteX35" fmla="*/ 2501235 w 3080643"/>
                  <a:gd name="connsiteY35" fmla="*/ 922020 h 922020"/>
                  <a:gd name="connsiteX36" fmla="*/ 2036415 w 3080643"/>
                  <a:gd name="connsiteY36" fmla="*/ 922020 h 922020"/>
                  <a:gd name="connsiteX37" fmla="*/ 1609695 w 3080643"/>
                  <a:gd name="connsiteY37" fmla="*/ 495300 h 922020"/>
                  <a:gd name="connsiteX38" fmla="*/ 1609695 w 3080643"/>
                  <a:gd name="connsiteY38" fmla="*/ 283217 h 922020"/>
                  <a:gd name="connsiteX39" fmla="*/ 1615041 w 3080643"/>
                  <a:gd name="connsiteY39" fmla="*/ 256737 h 922020"/>
                  <a:gd name="connsiteX40" fmla="*/ 1590453 w 3080643"/>
                  <a:gd name="connsiteY40" fmla="*/ 245869 h 922020"/>
                  <a:gd name="connsiteX41" fmla="*/ 1525876 w 3080643"/>
                  <a:gd name="connsiteY41" fmla="*/ 236672 h 922020"/>
                  <a:gd name="connsiteX42" fmla="*/ 1461300 w 3080643"/>
                  <a:gd name="connsiteY42" fmla="*/ 245869 h 922020"/>
                  <a:gd name="connsiteX43" fmla="*/ 1436709 w 3080643"/>
                  <a:gd name="connsiteY43" fmla="*/ 256738 h 922020"/>
                  <a:gd name="connsiteX44" fmla="*/ 1442055 w 3080643"/>
                  <a:gd name="connsiteY44" fmla="*/ 283217 h 922020"/>
                  <a:gd name="connsiteX45" fmla="*/ 1442055 w 3080643"/>
                  <a:gd name="connsiteY45" fmla="*/ 495300 h 922020"/>
                  <a:gd name="connsiteX46" fmla="*/ 1015335 w 3080643"/>
                  <a:gd name="connsiteY46" fmla="*/ 922020 h 922020"/>
                  <a:gd name="connsiteX47" fmla="*/ 550515 w 3080643"/>
                  <a:gd name="connsiteY47" fmla="*/ 922020 h 922020"/>
                  <a:gd name="connsiteX48" fmla="*/ 123795 w 3080643"/>
                  <a:gd name="connsiteY48" fmla="*/ 495300 h 922020"/>
                  <a:gd name="connsiteX49" fmla="*/ 123795 w 3080643"/>
                  <a:gd name="connsiteY49" fmla="*/ 349106 h 922020"/>
                  <a:gd name="connsiteX50" fmla="*/ 68712 w 3080643"/>
                  <a:gd name="connsiteY50" fmla="*/ 349106 h 922020"/>
                  <a:gd name="connsiteX51" fmla="*/ 0 w 3080643"/>
                  <a:gd name="connsiteY51" fmla="*/ 280394 h 922020"/>
                  <a:gd name="connsiteX52" fmla="*/ 0 w 3080643"/>
                  <a:gd name="connsiteY52" fmla="*/ 207998 h 922020"/>
                  <a:gd name="connsiteX53" fmla="*/ 81145 w 3080643"/>
                  <a:gd name="connsiteY53" fmla="*/ 126853 h 922020"/>
                  <a:gd name="connsiteX54" fmla="*/ 177149 w 3080643"/>
                  <a:gd name="connsiteY54" fmla="*/ 126853 h 922020"/>
                  <a:gd name="connsiteX55" fmla="*/ 206747 w 3080643"/>
                  <a:gd name="connsiteY55" fmla="*/ 82952 h 922020"/>
                  <a:gd name="connsiteX56" fmla="*/ 407012 w 3080643"/>
                  <a:gd name="connsiteY56" fmla="*/ 0 h 92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0643" h="922020">
                    <a:moveTo>
                      <a:pt x="1931263" y="50804"/>
                    </a:moveTo>
                    <a:cubicBezTo>
                      <a:pt x="1792084" y="50804"/>
                      <a:pt x="1679257" y="163631"/>
                      <a:pt x="1679257" y="302810"/>
                    </a:cubicBezTo>
                    <a:lnTo>
                      <a:pt x="1679257" y="491521"/>
                    </a:lnTo>
                    <a:cubicBezTo>
                      <a:pt x="1679257" y="701221"/>
                      <a:pt x="1849252" y="871216"/>
                      <a:pt x="2058952" y="871216"/>
                    </a:cubicBezTo>
                    <a:lnTo>
                      <a:pt x="2478698" y="871216"/>
                    </a:lnTo>
                    <a:cubicBezTo>
                      <a:pt x="2688398" y="871216"/>
                      <a:pt x="2858393" y="701221"/>
                      <a:pt x="2858393" y="491521"/>
                    </a:cubicBezTo>
                    <a:lnTo>
                      <a:pt x="2858393" y="302810"/>
                    </a:lnTo>
                    <a:cubicBezTo>
                      <a:pt x="2858393" y="163631"/>
                      <a:pt x="2745566" y="50804"/>
                      <a:pt x="2606387" y="50804"/>
                    </a:cubicBezTo>
                    <a:close/>
                    <a:moveTo>
                      <a:pt x="445363" y="50804"/>
                    </a:moveTo>
                    <a:cubicBezTo>
                      <a:pt x="306184" y="50804"/>
                      <a:pt x="193357" y="163631"/>
                      <a:pt x="193357" y="302810"/>
                    </a:cubicBezTo>
                    <a:lnTo>
                      <a:pt x="193357" y="491521"/>
                    </a:lnTo>
                    <a:cubicBezTo>
                      <a:pt x="193357" y="701221"/>
                      <a:pt x="363352" y="871216"/>
                      <a:pt x="573052" y="871216"/>
                    </a:cubicBezTo>
                    <a:lnTo>
                      <a:pt x="992798" y="871216"/>
                    </a:lnTo>
                    <a:cubicBezTo>
                      <a:pt x="1202498" y="871216"/>
                      <a:pt x="1372493" y="701221"/>
                      <a:pt x="1372493" y="491521"/>
                    </a:cubicBezTo>
                    <a:lnTo>
                      <a:pt x="1372493" y="302810"/>
                    </a:lnTo>
                    <a:cubicBezTo>
                      <a:pt x="1372493" y="163631"/>
                      <a:pt x="1259666" y="50804"/>
                      <a:pt x="1120487" y="50804"/>
                    </a:cubicBezTo>
                    <a:close/>
                    <a:moveTo>
                      <a:pt x="407012" y="0"/>
                    </a:moveTo>
                    <a:lnTo>
                      <a:pt x="1158838" y="0"/>
                    </a:lnTo>
                    <a:cubicBezTo>
                      <a:pt x="1197942" y="0"/>
                      <a:pt x="1235195" y="7925"/>
                      <a:pt x="1269079" y="22257"/>
                    </a:cubicBezTo>
                    <a:lnTo>
                      <a:pt x="1283259" y="29954"/>
                    </a:lnTo>
                    <a:lnTo>
                      <a:pt x="1377638" y="53755"/>
                    </a:lnTo>
                    <a:cubicBezTo>
                      <a:pt x="1425715" y="61585"/>
                      <a:pt x="1475561" y="65606"/>
                      <a:pt x="1525874" y="65606"/>
                    </a:cubicBezTo>
                    <a:cubicBezTo>
                      <a:pt x="1576187" y="65606"/>
                      <a:pt x="1626034" y="61585"/>
                      <a:pt x="1674110" y="53755"/>
                    </a:cubicBezTo>
                    <a:lnTo>
                      <a:pt x="1768492" y="29953"/>
                    </a:lnTo>
                    <a:lnTo>
                      <a:pt x="1782671" y="22257"/>
                    </a:lnTo>
                    <a:cubicBezTo>
                      <a:pt x="1816555" y="7925"/>
                      <a:pt x="1853808" y="0"/>
                      <a:pt x="1892912" y="0"/>
                    </a:cubicBezTo>
                    <a:lnTo>
                      <a:pt x="2644738" y="0"/>
                    </a:lnTo>
                    <a:cubicBezTo>
                      <a:pt x="2722946" y="0"/>
                      <a:pt x="2793750" y="31700"/>
                      <a:pt x="2845003" y="82952"/>
                    </a:cubicBezTo>
                    <a:lnTo>
                      <a:pt x="2874601" y="126853"/>
                    </a:lnTo>
                    <a:lnTo>
                      <a:pt x="2999498" y="126853"/>
                    </a:lnTo>
                    <a:cubicBezTo>
                      <a:pt x="3044313" y="126853"/>
                      <a:pt x="3080643" y="163183"/>
                      <a:pt x="3080643" y="207998"/>
                    </a:cubicBezTo>
                    <a:lnTo>
                      <a:pt x="3080643" y="280394"/>
                    </a:lnTo>
                    <a:cubicBezTo>
                      <a:pt x="3080643" y="318343"/>
                      <a:pt x="3049880" y="349106"/>
                      <a:pt x="3011931" y="349106"/>
                    </a:cubicBezTo>
                    <a:lnTo>
                      <a:pt x="2927955" y="349106"/>
                    </a:lnTo>
                    <a:lnTo>
                      <a:pt x="2927955" y="495300"/>
                    </a:lnTo>
                    <a:cubicBezTo>
                      <a:pt x="2927955" y="730971"/>
                      <a:pt x="2736906" y="922020"/>
                      <a:pt x="2501235" y="922020"/>
                    </a:cubicBezTo>
                    <a:lnTo>
                      <a:pt x="2036415" y="922020"/>
                    </a:lnTo>
                    <a:cubicBezTo>
                      <a:pt x="1800744" y="922020"/>
                      <a:pt x="1609695" y="730971"/>
                      <a:pt x="1609695" y="495300"/>
                    </a:cubicBezTo>
                    <a:lnTo>
                      <a:pt x="1609695" y="283217"/>
                    </a:lnTo>
                    <a:lnTo>
                      <a:pt x="1615041" y="256737"/>
                    </a:lnTo>
                    <a:lnTo>
                      <a:pt x="1590453" y="245869"/>
                    </a:lnTo>
                    <a:cubicBezTo>
                      <a:pt x="1569517" y="239817"/>
                      <a:pt x="1547860" y="236672"/>
                      <a:pt x="1525876" y="236672"/>
                    </a:cubicBezTo>
                    <a:cubicBezTo>
                      <a:pt x="1503893" y="236672"/>
                      <a:pt x="1482236" y="239817"/>
                      <a:pt x="1461300" y="245869"/>
                    </a:cubicBezTo>
                    <a:lnTo>
                      <a:pt x="1436709" y="256738"/>
                    </a:lnTo>
                    <a:lnTo>
                      <a:pt x="1442055" y="283217"/>
                    </a:lnTo>
                    <a:lnTo>
                      <a:pt x="1442055" y="495300"/>
                    </a:lnTo>
                    <a:cubicBezTo>
                      <a:pt x="1442055" y="730971"/>
                      <a:pt x="1251006" y="922020"/>
                      <a:pt x="1015335" y="922020"/>
                    </a:cubicBezTo>
                    <a:lnTo>
                      <a:pt x="550515" y="922020"/>
                    </a:lnTo>
                    <a:cubicBezTo>
                      <a:pt x="314844" y="922020"/>
                      <a:pt x="123795" y="730971"/>
                      <a:pt x="123795" y="495300"/>
                    </a:cubicBezTo>
                    <a:lnTo>
                      <a:pt x="123795" y="349106"/>
                    </a:lnTo>
                    <a:lnTo>
                      <a:pt x="68712" y="349106"/>
                    </a:lnTo>
                    <a:cubicBezTo>
                      <a:pt x="30763" y="349106"/>
                      <a:pt x="0" y="318343"/>
                      <a:pt x="0" y="280394"/>
                    </a:cubicBezTo>
                    <a:lnTo>
                      <a:pt x="0" y="207998"/>
                    </a:lnTo>
                    <a:cubicBezTo>
                      <a:pt x="0" y="163183"/>
                      <a:pt x="36330" y="126853"/>
                      <a:pt x="81145" y="126853"/>
                    </a:cubicBezTo>
                    <a:lnTo>
                      <a:pt x="177149" y="126853"/>
                    </a:lnTo>
                    <a:lnTo>
                      <a:pt x="206747" y="82952"/>
                    </a:lnTo>
                    <a:cubicBezTo>
                      <a:pt x="258000" y="31700"/>
                      <a:pt x="328804" y="0"/>
                      <a:pt x="407012" y="0"/>
                    </a:cubicBezTo>
                    <a:close/>
                  </a:path>
                </a:pathLst>
              </a:custGeom>
              <a:gradFill>
                <a:gsLst>
                  <a:gs pos="0">
                    <a:srgbClr val="C00000"/>
                  </a:gs>
                  <a:gs pos="100000">
                    <a:srgbClr val="FF0000"/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FF2A1BC5-1B3C-4971-9A99-25A0A6DDFC23}"/>
                </a:ext>
              </a:extLst>
            </p:cNvPr>
            <p:cNvGrpSpPr/>
            <p:nvPr/>
          </p:nvGrpSpPr>
          <p:grpSpPr>
            <a:xfrm>
              <a:off x="1023428" y="1050921"/>
              <a:ext cx="3479927" cy="922020"/>
              <a:chOff x="1023428" y="1050921"/>
              <a:chExt cx="3479927" cy="922020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4B8D3A0D-3C78-4F26-8D03-756C456A7CE3}"/>
                  </a:ext>
                </a:extLst>
              </p:cNvPr>
              <p:cNvSpPr/>
              <p:nvPr/>
            </p:nvSpPr>
            <p:spPr>
              <a:xfrm>
                <a:off x="1376380" y="118121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1087591D-449F-4FF8-B883-14D23919AAA7}"/>
                  </a:ext>
                </a:extLst>
              </p:cNvPr>
              <p:cNvSpPr/>
              <p:nvPr/>
            </p:nvSpPr>
            <p:spPr>
              <a:xfrm flipH="1">
                <a:off x="1023428" y="1181215"/>
                <a:ext cx="3126975" cy="762729"/>
              </a:xfrm>
              <a:custGeom>
                <a:avLst/>
                <a:gdLst>
                  <a:gd name="connsiteX0" fmla="*/ 13485 w 3126975"/>
                  <a:gd name="connsiteY0" fmla="*/ 0 h 762729"/>
                  <a:gd name="connsiteX1" fmla="*/ 2354831 w 3126975"/>
                  <a:gd name="connsiteY1" fmla="*/ 201108 h 762729"/>
                  <a:gd name="connsiteX2" fmla="*/ 3087483 w 3126975"/>
                  <a:gd name="connsiteY2" fmla="*/ 563340 h 762729"/>
                  <a:gd name="connsiteX3" fmla="*/ 3087125 w 3126975"/>
                  <a:gd name="connsiteY3" fmla="*/ 563961 h 762729"/>
                  <a:gd name="connsiteX4" fmla="*/ 3095899 w 3126975"/>
                  <a:gd name="connsiteY4" fmla="*/ 566296 h 762729"/>
                  <a:gd name="connsiteX5" fmla="*/ 3106503 w 3126975"/>
                  <a:gd name="connsiteY5" fmla="*/ 700258 h 762729"/>
                  <a:gd name="connsiteX6" fmla="*/ 2983619 w 3126975"/>
                  <a:gd name="connsiteY6" fmla="*/ 754643 h 762729"/>
                  <a:gd name="connsiteX7" fmla="*/ 2975953 w 3126975"/>
                  <a:gd name="connsiteY7" fmla="*/ 746508 h 762729"/>
                  <a:gd name="connsiteX8" fmla="*/ 2319521 w 3126975"/>
                  <a:gd name="connsiteY8" fmla="*/ 307117 h 762729"/>
                  <a:gd name="connsiteX9" fmla="*/ 0 w 3126975"/>
                  <a:gd name="connsiteY9" fmla="*/ 214300 h 762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126975" h="762729">
                    <a:moveTo>
                      <a:pt x="13485" y="0"/>
                    </a:moveTo>
                    <a:lnTo>
                      <a:pt x="2354831" y="201108"/>
                    </a:lnTo>
                    <a:lnTo>
                      <a:pt x="3087483" y="563340"/>
                    </a:lnTo>
                    <a:lnTo>
                      <a:pt x="3087125" y="563961"/>
                    </a:lnTo>
                    <a:lnTo>
                      <a:pt x="3095899" y="566296"/>
                    </a:lnTo>
                    <a:cubicBezTo>
                      <a:pt x="3132761" y="588271"/>
                      <a:pt x="3137508" y="648247"/>
                      <a:pt x="3106503" y="700258"/>
                    </a:cubicBezTo>
                    <a:cubicBezTo>
                      <a:pt x="3075498" y="752268"/>
                      <a:pt x="3020481" y="776617"/>
                      <a:pt x="2983619" y="754643"/>
                    </a:cubicBezTo>
                    <a:lnTo>
                      <a:pt x="2975953" y="746508"/>
                    </a:lnTo>
                    <a:lnTo>
                      <a:pt x="2319521" y="307117"/>
                    </a:lnTo>
                    <a:lnTo>
                      <a:pt x="0" y="214300"/>
                    </a:ln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59" name="四角形: 上の 2 つの角を丸める 258">
                <a:extLst>
                  <a:ext uri="{FF2B5EF4-FFF2-40B4-BE49-F238E27FC236}">
                    <a16:creationId xmlns:a16="http://schemas.microsoft.com/office/drawing/2014/main" id="{726793F8-C290-45D8-853B-5F74F9A53783}"/>
                  </a:ext>
                </a:extLst>
              </p:cNvPr>
              <p:cNvSpPr/>
              <p:nvPr/>
            </p:nvSpPr>
            <p:spPr>
              <a:xfrm>
                <a:off x="1378327" y="108474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0" name="四角形: 上の 2 つの角を丸める 259">
                <a:extLst>
                  <a:ext uri="{FF2B5EF4-FFF2-40B4-BE49-F238E27FC236}">
                    <a16:creationId xmlns:a16="http://schemas.microsoft.com/office/drawing/2014/main" id="{1F55408F-66B2-449F-8E21-0DBB8007231A}"/>
                  </a:ext>
                </a:extLst>
              </p:cNvPr>
              <p:cNvSpPr/>
              <p:nvPr/>
            </p:nvSpPr>
            <p:spPr>
              <a:xfrm>
                <a:off x="2864227" y="1084741"/>
                <a:ext cx="1255336" cy="873430"/>
              </a:xfrm>
              <a:prstGeom prst="round2SameRect">
                <a:avLst>
                  <a:gd name="adj1" fmla="val 30717"/>
                  <a:gd name="adj2" fmla="val 46281"/>
                </a:avLst>
              </a:prstGeom>
              <a:gradFill>
                <a:gsLst>
                  <a:gs pos="0">
                    <a:srgbClr val="00B0F0">
                      <a:alpha val="20000"/>
                    </a:srgbClr>
                  </a:gs>
                  <a:gs pos="100000">
                    <a:srgbClr val="00B0F0">
                      <a:alpha val="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BB8A726C-4886-4AD1-B696-E588A8EAD75B}"/>
                  </a:ext>
                </a:extLst>
              </p:cNvPr>
              <p:cNvSpPr/>
              <p:nvPr/>
            </p:nvSpPr>
            <p:spPr>
              <a:xfrm>
                <a:off x="1223070" y="1050921"/>
                <a:ext cx="3080643" cy="922020"/>
              </a:xfrm>
              <a:custGeom>
                <a:avLst/>
                <a:gdLst>
                  <a:gd name="connsiteX0" fmla="*/ 1931263 w 3080643"/>
                  <a:gd name="connsiteY0" fmla="*/ 50804 h 922020"/>
                  <a:gd name="connsiteX1" fmla="*/ 1679257 w 3080643"/>
                  <a:gd name="connsiteY1" fmla="*/ 302810 h 922020"/>
                  <a:gd name="connsiteX2" fmla="*/ 1679257 w 3080643"/>
                  <a:gd name="connsiteY2" fmla="*/ 491521 h 922020"/>
                  <a:gd name="connsiteX3" fmla="*/ 2058952 w 3080643"/>
                  <a:gd name="connsiteY3" fmla="*/ 871216 h 922020"/>
                  <a:gd name="connsiteX4" fmla="*/ 2478698 w 3080643"/>
                  <a:gd name="connsiteY4" fmla="*/ 871216 h 922020"/>
                  <a:gd name="connsiteX5" fmla="*/ 2858393 w 3080643"/>
                  <a:gd name="connsiteY5" fmla="*/ 491521 h 922020"/>
                  <a:gd name="connsiteX6" fmla="*/ 2858393 w 3080643"/>
                  <a:gd name="connsiteY6" fmla="*/ 302810 h 922020"/>
                  <a:gd name="connsiteX7" fmla="*/ 2606387 w 3080643"/>
                  <a:gd name="connsiteY7" fmla="*/ 50804 h 922020"/>
                  <a:gd name="connsiteX8" fmla="*/ 445363 w 3080643"/>
                  <a:gd name="connsiteY8" fmla="*/ 50804 h 922020"/>
                  <a:gd name="connsiteX9" fmla="*/ 193357 w 3080643"/>
                  <a:gd name="connsiteY9" fmla="*/ 302810 h 922020"/>
                  <a:gd name="connsiteX10" fmla="*/ 193357 w 3080643"/>
                  <a:gd name="connsiteY10" fmla="*/ 491521 h 922020"/>
                  <a:gd name="connsiteX11" fmla="*/ 573052 w 3080643"/>
                  <a:gd name="connsiteY11" fmla="*/ 871216 h 922020"/>
                  <a:gd name="connsiteX12" fmla="*/ 992798 w 3080643"/>
                  <a:gd name="connsiteY12" fmla="*/ 871216 h 922020"/>
                  <a:gd name="connsiteX13" fmla="*/ 1372493 w 3080643"/>
                  <a:gd name="connsiteY13" fmla="*/ 491521 h 922020"/>
                  <a:gd name="connsiteX14" fmla="*/ 1372493 w 3080643"/>
                  <a:gd name="connsiteY14" fmla="*/ 302810 h 922020"/>
                  <a:gd name="connsiteX15" fmla="*/ 1120487 w 3080643"/>
                  <a:gd name="connsiteY15" fmla="*/ 50804 h 922020"/>
                  <a:gd name="connsiteX16" fmla="*/ 407012 w 3080643"/>
                  <a:gd name="connsiteY16" fmla="*/ 0 h 922020"/>
                  <a:gd name="connsiteX17" fmla="*/ 1158838 w 3080643"/>
                  <a:gd name="connsiteY17" fmla="*/ 0 h 922020"/>
                  <a:gd name="connsiteX18" fmla="*/ 1269079 w 3080643"/>
                  <a:gd name="connsiteY18" fmla="*/ 22257 h 922020"/>
                  <a:gd name="connsiteX19" fmla="*/ 1283259 w 3080643"/>
                  <a:gd name="connsiteY19" fmla="*/ 29954 h 922020"/>
                  <a:gd name="connsiteX20" fmla="*/ 1377638 w 3080643"/>
                  <a:gd name="connsiteY20" fmla="*/ 53755 h 922020"/>
                  <a:gd name="connsiteX21" fmla="*/ 1525874 w 3080643"/>
                  <a:gd name="connsiteY21" fmla="*/ 65606 h 922020"/>
                  <a:gd name="connsiteX22" fmla="*/ 1674110 w 3080643"/>
                  <a:gd name="connsiteY22" fmla="*/ 53755 h 922020"/>
                  <a:gd name="connsiteX23" fmla="*/ 1768492 w 3080643"/>
                  <a:gd name="connsiteY23" fmla="*/ 29953 h 922020"/>
                  <a:gd name="connsiteX24" fmla="*/ 1782671 w 3080643"/>
                  <a:gd name="connsiteY24" fmla="*/ 22257 h 922020"/>
                  <a:gd name="connsiteX25" fmla="*/ 1892912 w 3080643"/>
                  <a:gd name="connsiteY25" fmla="*/ 0 h 922020"/>
                  <a:gd name="connsiteX26" fmla="*/ 2644738 w 3080643"/>
                  <a:gd name="connsiteY26" fmla="*/ 0 h 922020"/>
                  <a:gd name="connsiteX27" fmla="*/ 2845003 w 3080643"/>
                  <a:gd name="connsiteY27" fmla="*/ 82952 h 922020"/>
                  <a:gd name="connsiteX28" fmla="*/ 2874601 w 3080643"/>
                  <a:gd name="connsiteY28" fmla="*/ 126853 h 922020"/>
                  <a:gd name="connsiteX29" fmla="*/ 2999498 w 3080643"/>
                  <a:gd name="connsiteY29" fmla="*/ 126853 h 922020"/>
                  <a:gd name="connsiteX30" fmla="*/ 3080643 w 3080643"/>
                  <a:gd name="connsiteY30" fmla="*/ 207998 h 922020"/>
                  <a:gd name="connsiteX31" fmla="*/ 3080643 w 3080643"/>
                  <a:gd name="connsiteY31" fmla="*/ 280394 h 922020"/>
                  <a:gd name="connsiteX32" fmla="*/ 3011931 w 3080643"/>
                  <a:gd name="connsiteY32" fmla="*/ 349106 h 922020"/>
                  <a:gd name="connsiteX33" fmla="*/ 2927955 w 3080643"/>
                  <a:gd name="connsiteY33" fmla="*/ 349106 h 922020"/>
                  <a:gd name="connsiteX34" fmla="*/ 2927955 w 3080643"/>
                  <a:gd name="connsiteY34" fmla="*/ 495300 h 922020"/>
                  <a:gd name="connsiteX35" fmla="*/ 2501235 w 3080643"/>
                  <a:gd name="connsiteY35" fmla="*/ 922020 h 922020"/>
                  <a:gd name="connsiteX36" fmla="*/ 2036415 w 3080643"/>
                  <a:gd name="connsiteY36" fmla="*/ 922020 h 922020"/>
                  <a:gd name="connsiteX37" fmla="*/ 1609695 w 3080643"/>
                  <a:gd name="connsiteY37" fmla="*/ 495300 h 922020"/>
                  <a:gd name="connsiteX38" fmla="*/ 1609695 w 3080643"/>
                  <a:gd name="connsiteY38" fmla="*/ 283217 h 922020"/>
                  <a:gd name="connsiteX39" fmla="*/ 1615041 w 3080643"/>
                  <a:gd name="connsiteY39" fmla="*/ 256737 h 922020"/>
                  <a:gd name="connsiteX40" fmla="*/ 1590453 w 3080643"/>
                  <a:gd name="connsiteY40" fmla="*/ 245869 h 922020"/>
                  <a:gd name="connsiteX41" fmla="*/ 1525876 w 3080643"/>
                  <a:gd name="connsiteY41" fmla="*/ 236672 h 922020"/>
                  <a:gd name="connsiteX42" fmla="*/ 1461300 w 3080643"/>
                  <a:gd name="connsiteY42" fmla="*/ 245869 h 922020"/>
                  <a:gd name="connsiteX43" fmla="*/ 1436709 w 3080643"/>
                  <a:gd name="connsiteY43" fmla="*/ 256738 h 922020"/>
                  <a:gd name="connsiteX44" fmla="*/ 1442055 w 3080643"/>
                  <a:gd name="connsiteY44" fmla="*/ 283217 h 922020"/>
                  <a:gd name="connsiteX45" fmla="*/ 1442055 w 3080643"/>
                  <a:gd name="connsiteY45" fmla="*/ 495300 h 922020"/>
                  <a:gd name="connsiteX46" fmla="*/ 1015335 w 3080643"/>
                  <a:gd name="connsiteY46" fmla="*/ 922020 h 922020"/>
                  <a:gd name="connsiteX47" fmla="*/ 550515 w 3080643"/>
                  <a:gd name="connsiteY47" fmla="*/ 922020 h 922020"/>
                  <a:gd name="connsiteX48" fmla="*/ 123795 w 3080643"/>
                  <a:gd name="connsiteY48" fmla="*/ 495300 h 922020"/>
                  <a:gd name="connsiteX49" fmla="*/ 123795 w 3080643"/>
                  <a:gd name="connsiteY49" fmla="*/ 349106 h 922020"/>
                  <a:gd name="connsiteX50" fmla="*/ 68712 w 3080643"/>
                  <a:gd name="connsiteY50" fmla="*/ 349106 h 922020"/>
                  <a:gd name="connsiteX51" fmla="*/ 0 w 3080643"/>
                  <a:gd name="connsiteY51" fmla="*/ 280394 h 922020"/>
                  <a:gd name="connsiteX52" fmla="*/ 0 w 3080643"/>
                  <a:gd name="connsiteY52" fmla="*/ 207998 h 922020"/>
                  <a:gd name="connsiteX53" fmla="*/ 81145 w 3080643"/>
                  <a:gd name="connsiteY53" fmla="*/ 126853 h 922020"/>
                  <a:gd name="connsiteX54" fmla="*/ 177149 w 3080643"/>
                  <a:gd name="connsiteY54" fmla="*/ 126853 h 922020"/>
                  <a:gd name="connsiteX55" fmla="*/ 206747 w 3080643"/>
                  <a:gd name="connsiteY55" fmla="*/ 82952 h 922020"/>
                  <a:gd name="connsiteX56" fmla="*/ 407012 w 3080643"/>
                  <a:gd name="connsiteY56" fmla="*/ 0 h 92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3080643" h="922020">
                    <a:moveTo>
                      <a:pt x="1931263" y="50804"/>
                    </a:moveTo>
                    <a:cubicBezTo>
                      <a:pt x="1792084" y="50804"/>
                      <a:pt x="1679257" y="163631"/>
                      <a:pt x="1679257" y="302810"/>
                    </a:cubicBezTo>
                    <a:lnTo>
                      <a:pt x="1679257" y="491521"/>
                    </a:lnTo>
                    <a:cubicBezTo>
                      <a:pt x="1679257" y="701221"/>
                      <a:pt x="1849252" y="871216"/>
                      <a:pt x="2058952" y="871216"/>
                    </a:cubicBezTo>
                    <a:lnTo>
                      <a:pt x="2478698" y="871216"/>
                    </a:lnTo>
                    <a:cubicBezTo>
                      <a:pt x="2688398" y="871216"/>
                      <a:pt x="2858393" y="701221"/>
                      <a:pt x="2858393" y="491521"/>
                    </a:cubicBezTo>
                    <a:lnTo>
                      <a:pt x="2858393" y="302810"/>
                    </a:lnTo>
                    <a:cubicBezTo>
                      <a:pt x="2858393" y="163631"/>
                      <a:pt x="2745566" y="50804"/>
                      <a:pt x="2606387" y="50804"/>
                    </a:cubicBezTo>
                    <a:close/>
                    <a:moveTo>
                      <a:pt x="445363" y="50804"/>
                    </a:moveTo>
                    <a:cubicBezTo>
                      <a:pt x="306184" y="50804"/>
                      <a:pt x="193357" y="163631"/>
                      <a:pt x="193357" y="302810"/>
                    </a:cubicBezTo>
                    <a:lnTo>
                      <a:pt x="193357" y="491521"/>
                    </a:lnTo>
                    <a:cubicBezTo>
                      <a:pt x="193357" y="701221"/>
                      <a:pt x="363352" y="871216"/>
                      <a:pt x="573052" y="871216"/>
                    </a:cubicBezTo>
                    <a:lnTo>
                      <a:pt x="992798" y="871216"/>
                    </a:lnTo>
                    <a:cubicBezTo>
                      <a:pt x="1202498" y="871216"/>
                      <a:pt x="1372493" y="701221"/>
                      <a:pt x="1372493" y="491521"/>
                    </a:cubicBezTo>
                    <a:lnTo>
                      <a:pt x="1372493" y="302810"/>
                    </a:lnTo>
                    <a:cubicBezTo>
                      <a:pt x="1372493" y="163631"/>
                      <a:pt x="1259666" y="50804"/>
                      <a:pt x="1120487" y="50804"/>
                    </a:cubicBezTo>
                    <a:close/>
                    <a:moveTo>
                      <a:pt x="407012" y="0"/>
                    </a:moveTo>
                    <a:lnTo>
                      <a:pt x="1158838" y="0"/>
                    </a:lnTo>
                    <a:cubicBezTo>
                      <a:pt x="1197942" y="0"/>
                      <a:pt x="1235195" y="7925"/>
                      <a:pt x="1269079" y="22257"/>
                    </a:cubicBezTo>
                    <a:lnTo>
                      <a:pt x="1283259" y="29954"/>
                    </a:lnTo>
                    <a:lnTo>
                      <a:pt x="1377638" y="53755"/>
                    </a:lnTo>
                    <a:cubicBezTo>
                      <a:pt x="1425715" y="61585"/>
                      <a:pt x="1475561" y="65606"/>
                      <a:pt x="1525874" y="65606"/>
                    </a:cubicBezTo>
                    <a:cubicBezTo>
                      <a:pt x="1576187" y="65606"/>
                      <a:pt x="1626034" y="61585"/>
                      <a:pt x="1674110" y="53755"/>
                    </a:cubicBezTo>
                    <a:lnTo>
                      <a:pt x="1768492" y="29953"/>
                    </a:lnTo>
                    <a:lnTo>
                      <a:pt x="1782671" y="22257"/>
                    </a:lnTo>
                    <a:cubicBezTo>
                      <a:pt x="1816555" y="7925"/>
                      <a:pt x="1853808" y="0"/>
                      <a:pt x="1892912" y="0"/>
                    </a:cubicBezTo>
                    <a:lnTo>
                      <a:pt x="2644738" y="0"/>
                    </a:lnTo>
                    <a:cubicBezTo>
                      <a:pt x="2722946" y="0"/>
                      <a:pt x="2793750" y="31700"/>
                      <a:pt x="2845003" y="82952"/>
                    </a:cubicBezTo>
                    <a:lnTo>
                      <a:pt x="2874601" y="126853"/>
                    </a:lnTo>
                    <a:lnTo>
                      <a:pt x="2999498" y="126853"/>
                    </a:lnTo>
                    <a:cubicBezTo>
                      <a:pt x="3044313" y="126853"/>
                      <a:pt x="3080643" y="163183"/>
                      <a:pt x="3080643" y="207998"/>
                    </a:cubicBezTo>
                    <a:lnTo>
                      <a:pt x="3080643" y="280394"/>
                    </a:lnTo>
                    <a:cubicBezTo>
                      <a:pt x="3080643" y="318343"/>
                      <a:pt x="3049880" y="349106"/>
                      <a:pt x="3011931" y="349106"/>
                    </a:cubicBezTo>
                    <a:lnTo>
                      <a:pt x="2927955" y="349106"/>
                    </a:lnTo>
                    <a:lnTo>
                      <a:pt x="2927955" y="495300"/>
                    </a:lnTo>
                    <a:cubicBezTo>
                      <a:pt x="2927955" y="730971"/>
                      <a:pt x="2736906" y="922020"/>
                      <a:pt x="2501235" y="922020"/>
                    </a:cubicBezTo>
                    <a:lnTo>
                      <a:pt x="2036415" y="922020"/>
                    </a:lnTo>
                    <a:cubicBezTo>
                      <a:pt x="1800744" y="922020"/>
                      <a:pt x="1609695" y="730971"/>
                      <a:pt x="1609695" y="495300"/>
                    </a:cubicBezTo>
                    <a:lnTo>
                      <a:pt x="1609695" y="283217"/>
                    </a:lnTo>
                    <a:lnTo>
                      <a:pt x="1615041" y="256737"/>
                    </a:lnTo>
                    <a:lnTo>
                      <a:pt x="1590453" y="245869"/>
                    </a:lnTo>
                    <a:cubicBezTo>
                      <a:pt x="1569517" y="239817"/>
                      <a:pt x="1547860" y="236672"/>
                      <a:pt x="1525876" y="236672"/>
                    </a:cubicBezTo>
                    <a:cubicBezTo>
                      <a:pt x="1503893" y="236672"/>
                      <a:pt x="1482236" y="239817"/>
                      <a:pt x="1461300" y="245869"/>
                    </a:cubicBezTo>
                    <a:lnTo>
                      <a:pt x="1436709" y="256738"/>
                    </a:lnTo>
                    <a:lnTo>
                      <a:pt x="1442055" y="283217"/>
                    </a:lnTo>
                    <a:lnTo>
                      <a:pt x="1442055" y="495300"/>
                    </a:lnTo>
                    <a:cubicBezTo>
                      <a:pt x="1442055" y="730971"/>
                      <a:pt x="1251006" y="922020"/>
                      <a:pt x="1015335" y="922020"/>
                    </a:cubicBezTo>
                    <a:lnTo>
                      <a:pt x="550515" y="922020"/>
                    </a:lnTo>
                    <a:cubicBezTo>
                      <a:pt x="314844" y="922020"/>
                      <a:pt x="123795" y="730971"/>
                      <a:pt x="123795" y="495300"/>
                    </a:cubicBezTo>
                    <a:lnTo>
                      <a:pt x="123795" y="349106"/>
                    </a:lnTo>
                    <a:lnTo>
                      <a:pt x="68712" y="349106"/>
                    </a:lnTo>
                    <a:cubicBezTo>
                      <a:pt x="30763" y="349106"/>
                      <a:pt x="0" y="318343"/>
                      <a:pt x="0" y="280394"/>
                    </a:cubicBezTo>
                    <a:lnTo>
                      <a:pt x="0" y="207998"/>
                    </a:lnTo>
                    <a:cubicBezTo>
                      <a:pt x="0" y="163183"/>
                      <a:pt x="36330" y="126853"/>
                      <a:pt x="81145" y="126853"/>
                    </a:cubicBezTo>
                    <a:lnTo>
                      <a:pt x="177149" y="126853"/>
                    </a:lnTo>
                    <a:lnTo>
                      <a:pt x="206747" y="82952"/>
                    </a:lnTo>
                    <a:cubicBezTo>
                      <a:pt x="258000" y="31700"/>
                      <a:pt x="328804" y="0"/>
                      <a:pt x="407012" y="0"/>
                    </a:cubicBezTo>
                    <a:close/>
                  </a:path>
                </a:pathLst>
              </a:custGeom>
              <a:gradFill>
                <a:gsLst>
                  <a:gs pos="0">
                    <a:sysClr val="windowText" lastClr="000000"/>
                  </a:gs>
                  <a:gs pos="100000">
                    <a:sysClr val="windowText" lastClr="000000">
                      <a:lumMod val="50000"/>
                      <a:lumOff val="50000"/>
                    </a:sysClr>
                  </a:gs>
                </a:gsLst>
                <a:lin ang="5400000" scaled="1"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67" name="グループ化 266">
            <a:extLst>
              <a:ext uri="{FF2B5EF4-FFF2-40B4-BE49-F238E27FC236}">
                <a16:creationId xmlns:a16="http://schemas.microsoft.com/office/drawing/2014/main" id="{13587B1D-3058-45D0-A81C-B78FA92A7A63}"/>
              </a:ext>
            </a:extLst>
          </p:cNvPr>
          <p:cNvGrpSpPr/>
          <p:nvPr/>
        </p:nvGrpSpPr>
        <p:grpSpPr>
          <a:xfrm>
            <a:off x="6686550" y="4002475"/>
            <a:ext cx="2457450" cy="2137459"/>
            <a:chOff x="-382346" y="3494073"/>
            <a:chExt cx="3293100" cy="2357966"/>
          </a:xfrm>
        </p:grpSpPr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D012CDD1-7383-449C-8881-6B8D7AAD4C0A}"/>
                </a:ext>
              </a:extLst>
            </p:cNvPr>
            <p:cNvGrpSpPr/>
            <p:nvPr/>
          </p:nvGrpSpPr>
          <p:grpSpPr>
            <a:xfrm>
              <a:off x="-382346" y="3494073"/>
              <a:ext cx="2027629" cy="1425391"/>
              <a:chOff x="-449285" y="3529423"/>
              <a:chExt cx="2027629" cy="1425391"/>
            </a:xfrm>
          </p:grpSpPr>
          <p:sp>
            <p:nvSpPr>
              <p:cNvPr id="277" name="楕円 63">
                <a:extLst>
                  <a:ext uri="{FF2B5EF4-FFF2-40B4-BE49-F238E27FC236}">
                    <a16:creationId xmlns:a16="http://schemas.microsoft.com/office/drawing/2014/main" id="{1773238D-A161-4669-B5A6-0EF682A6550E}"/>
                  </a:ext>
                </a:extLst>
              </p:cNvPr>
              <p:cNvSpPr/>
              <p:nvPr/>
            </p:nvSpPr>
            <p:spPr>
              <a:xfrm rot="10800000">
                <a:off x="189775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8" name="楕円 63">
                <a:extLst>
                  <a:ext uri="{FF2B5EF4-FFF2-40B4-BE49-F238E27FC236}">
                    <a16:creationId xmlns:a16="http://schemas.microsoft.com/office/drawing/2014/main" id="{3FFE6E56-44E8-4547-97A9-74CC36B06C83}"/>
                  </a:ext>
                </a:extLst>
              </p:cNvPr>
              <p:cNvSpPr/>
              <p:nvPr/>
            </p:nvSpPr>
            <p:spPr>
              <a:xfrm rot="10800000">
                <a:off x="189776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9" name="楕円 63">
                <a:extLst>
                  <a:ext uri="{FF2B5EF4-FFF2-40B4-BE49-F238E27FC236}">
                    <a16:creationId xmlns:a16="http://schemas.microsoft.com/office/drawing/2014/main" id="{4B419EDA-3846-4225-AB1A-FF5821AD3578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rgbClr val="ED7D31">
                    <a:lumMod val="75000"/>
                  </a:srgbClr>
                </a:fgClr>
                <a:bgClr>
                  <a:srgbClr val="ED7D31">
                    <a:lumMod val="5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0" name="楕円 63">
                <a:extLst>
                  <a:ext uri="{FF2B5EF4-FFF2-40B4-BE49-F238E27FC236}">
                    <a16:creationId xmlns:a16="http://schemas.microsoft.com/office/drawing/2014/main" id="{980DD941-39CF-4763-8184-A644B194EE01}"/>
                  </a:ext>
                </a:extLst>
              </p:cNvPr>
              <p:cNvSpPr/>
              <p:nvPr/>
            </p:nvSpPr>
            <p:spPr>
              <a:xfrm>
                <a:off x="-449285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66E8A3EA-AB8F-49F9-B0AB-852BCAE4004A}"/>
                  </a:ext>
                </a:extLst>
              </p:cNvPr>
              <p:cNvSpPr/>
              <p:nvPr/>
            </p:nvSpPr>
            <p:spPr>
              <a:xfrm>
                <a:off x="-401228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CC6600"/>
                  </a:gs>
                  <a:gs pos="100000">
                    <a:srgbClr val="FFC000">
                      <a:lumMod val="40000"/>
                      <a:lumOff val="6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80470CC-D722-494D-9B40-1249EF8E0B84}"/>
                  </a:ext>
                </a:extLst>
              </p:cNvPr>
              <p:cNvSpPr/>
              <p:nvPr/>
            </p:nvSpPr>
            <p:spPr>
              <a:xfrm rot="5400000">
                <a:off x="252014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56F72C02-6829-4DCF-A863-173FA5994A63}"/>
                  </a:ext>
                </a:extLst>
              </p:cNvPr>
              <p:cNvSpPr/>
              <p:nvPr/>
            </p:nvSpPr>
            <p:spPr>
              <a:xfrm>
                <a:off x="-144052" y="4402268"/>
                <a:ext cx="1417162" cy="167029"/>
              </a:xfrm>
              <a:custGeom>
                <a:avLst/>
                <a:gdLst>
                  <a:gd name="connsiteX0" fmla="*/ 0 w 1441580"/>
                  <a:gd name="connsiteY0" fmla="*/ 0 h 167029"/>
                  <a:gd name="connsiteX1" fmla="*/ 139111 w 1441580"/>
                  <a:gd name="connsiteY1" fmla="*/ 57453 h 167029"/>
                  <a:gd name="connsiteX2" fmla="*/ 720790 w 1441580"/>
                  <a:gd name="connsiteY2" fmla="*/ 146393 h 167029"/>
                  <a:gd name="connsiteX3" fmla="*/ 1302470 w 1441580"/>
                  <a:gd name="connsiteY3" fmla="*/ 57453 h 167029"/>
                  <a:gd name="connsiteX4" fmla="*/ 1441580 w 1441580"/>
                  <a:gd name="connsiteY4" fmla="*/ 0 h 167029"/>
                  <a:gd name="connsiteX5" fmla="*/ 1403684 w 1441580"/>
                  <a:gd name="connsiteY5" fmla="*/ 23333 h 167029"/>
                  <a:gd name="connsiteX6" fmla="*/ 720790 w 1441580"/>
                  <a:gd name="connsiteY6" fmla="*/ 167029 h 167029"/>
                  <a:gd name="connsiteX7" fmla="*/ 37897 w 1441580"/>
                  <a:gd name="connsiteY7" fmla="*/ 23333 h 16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1580" h="167029">
                    <a:moveTo>
                      <a:pt x="0" y="0"/>
                    </a:moveTo>
                    <a:lnTo>
                      <a:pt x="139111" y="57453"/>
                    </a:lnTo>
                    <a:cubicBezTo>
                      <a:pt x="305155" y="113605"/>
                      <a:pt x="505323" y="146393"/>
                      <a:pt x="720790" y="146393"/>
                    </a:cubicBezTo>
                    <a:cubicBezTo>
                      <a:pt x="936257" y="146393"/>
                      <a:pt x="1136426" y="113605"/>
                      <a:pt x="1302470" y="57453"/>
                    </a:cubicBezTo>
                    <a:lnTo>
                      <a:pt x="1441580" y="0"/>
                    </a:lnTo>
                    <a:lnTo>
                      <a:pt x="1403684" y="23333"/>
                    </a:lnTo>
                    <a:cubicBezTo>
                      <a:pt x="1228916" y="112116"/>
                      <a:pt x="987477" y="167029"/>
                      <a:pt x="720790" y="167029"/>
                    </a:cubicBezTo>
                    <a:cubicBezTo>
                      <a:pt x="454104" y="167029"/>
                      <a:pt x="212664" y="112116"/>
                      <a:pt x="37897" y="2333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8D4C1A63-50C3-4BEC-8329-6DBDB9BFE323}"/>
                </a:ext>
              </a:extLst>
            </p:cNvPr>
            <p:cNvGrpSpPr/>
            <p:nvPr/>
          </p:nvGrpSpPr>
          <p:grpSpPr>
            <a:xfrm>
              <a:off x="883125" y="4426648"/>
              <a:ext cx="2027629" cy="1425391"/>
              <a:chOff x="1616117" y="3529423"/>
              <a:chExt cx="2027629" cy="1425391"/>
            </a:xfrm>
          </p:grpSpPr>
          <p:sp>
            <p:nvSpPr>
              <p:cNvPr id="270" name="楕円 63">
                <a:extLst>
                  <a:ext uri="{FF2B5EF4-FFF2-40B4-BE49-F238E27FC236}">
                    <a16:creationId xmlns:a16="http://schemas.microsoft.com/office/drawing/2014/main" id="{A8F8CE33-FF19-4F4B-9899-5F5055A10527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1" name="楕円 63">
                <a:extLst>
                  <a:ext uri="{FF2B5EF4-FFF2-40B4-BE49-F238E27FC236}">
                    <a16:creationId xmlns:a16="http://schemas.microsoft.com/office/drawing/2014/main" id="{3F39BDF6-F30B-4B3C-B75B-7280C7B21967}"/>
                  </a:ext>
                </a:extLst>
              </p:cNvPr>
              <p:cNvSpPr/>
              <p:nvPr/>
            </p:nvSpPr>
            <p:spPr>
              <a:xfrm rot="10800000">
                <a:off x="2255177" y="4455424"/>
                <a:ext cx="749508" cy="499390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2" name="楕円 63">
                <a:extLst>
                  <a:ext uri="{FF2B5EF4-FFF2-40B4-BE49-F238E27FC236}">
                    <a16:creationId xmlns:a16="http://schemas.microsoft.com/office/drawing/2014/main" id="{E569E194-EA4C-4BC9-A8FC-6F386A64C4A4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65000"/>
                  </a:sysClr>
                </a:fgClr>
                <a:bgClr>
                  <a:srgbClr val="FFC000">
                    <a:lumMod val="60000"/>
                    <a:lumOff val="40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3" name="楕円 63">
                <a:extLst>
                  <a:ext uri="{FF2B5EF4-FFF2-40B4-BE49-F238E27FC236}">
                    <a16:creationId xmlns:a16="http://schemas.microsoft.com/office/drawing/2014/main" id="{F5576F9C-A73D-481A-B8E4-B6E9348264A9}"/>
                  </a:ext>
                </a:extLst>
              </p:cNvPr>
              <p:cNvSpPr/>
              <p:nvPr/>
            </p:nvSpPr>
            <p:spPr>
              <a:xfrm>
                <a:off x="1616117" y="3529423"/>
                <a:ext cx="2027629" cy="1345453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ED7D31">
                      <a:lumMod val="50000"/>
                    </a:srgbClr>
                  </a:gs>
                  <a:gs pos="50000">
                    <a:sysClr val="windowText" lastClr="000000">
                      <a:alpha val="0"/>
                    </a:sysClr>
                  </a:gs>
                  <a:gs pos="100000">
                    <a:srgbClr val="ED7D31">
                      <a:lumMod val="50000"/>
                    </a:srgbClr>
                  </a:gs>
                </a:gsLst>
                <a:lin ang="108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6E24D2DB-1EFF-4BC0-B009-2CC54872BA87}"/>
                  </a:ext>
                </a:extLst>
              </p:cNvPr>
              <p:cNvSpPr/>
              <p:nvPr/>
            </p:nvSpPr>
            <p:spPr>
              <a:xfrm>
                <a:off x="1664175" y="3576639"/>
                <a:ext cx="1931514" cy="981218"/>
              </a:xfrm>
              <a:prstGeom prst="ellipse">
                <a:avLst/>
              </a:prstGeom>
              <a:gradFill flip="none" rotWithShape="1">
                <a:gsLst>
                  <a:gs pos="0">
                    <a:srgbClr val="FFC000">
                      <a:lumMod val="60000"/>
                      <a:lumOff val="40000"/>
                    </a:srgbClr>
                  </a:gs>
                  <a:gs pos="100000">
                    <a:srgbClr val="FFC000">
                      <a:lumMod val="20000"/>
                      <a:lumOff val="80000"/>
                    </a:srgbClr>
                  </a:gs>
                </a:gsLst>
                <a:lin ang="162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F8FA876F-3FDC-44FC-A908-16731C11D492}"/>
                  </a:ext>
                </a:extLst>
              </p:cNvPr>
              <p:cNvSpPr/>
              <p:nvPr/>
            </p:nvSpPr>
            <p:spPr>
              <a:xfrm rot="5400000">
                <a:off x="2317416" y="3276712"/>
                <a:ext cx="625031" cy="1713170"/>
              </a:xfrm>
              <a:custGeom>
                <a:avLst/>
                <a:gdLst>
                  <a:gd name="connsiteX0" fmla="*/ 473793 w 625031"/>
                  <a:gd name="connsiteY0" fmla="*/ 856585 h 1713170"/>
                  <a:gd name="connsiteX1" fmla="*/ 625031 w 625031"/>
                  <a:gd name="connsiteY1" fmla="*/ 495857 h 1713170"/>
                  <a:gd name="connsiteX2" fmla="*/ 495596 w 625031"/>
                  <a:gd name="connsiteY2" fmla="*/ 856585 h 1713170"/>
                  <a:gd name="connsiteX3" fmla="*/ 625031 w 625031"/>
                  <a:gd name="connsiteY3" fmla="*/ 1217313 h 1713170"/>
                  <a:gd name="connsiteX4" fmla="*/ 473793 w 625031"/>
                  <a:gd name="connsiteY4" fmla="*/ 856585 h 1713170"/>
                  <a:gd name="connsiteX5" fmla="*/ 338608 w 625031"/>
                  <a:gd name="connsiteY5" fmla="*/ 856585 h 1713170"/>
                  <a:gd name="connsiteX6" fmla="*/ 569716 w 625031"/>
                  <a:gd name="connsiteY6" fmla="*/ 305357 h 1713170"/>
                  <a:gd name="connsiteX7" fmla="*/ 364650 w 625031"/>
                  <a:gd name="connsiteY7" fmla="*/ 856585 h 1713170"/>
                  <a:gd name="connsiteX8" fmla="*/ 569716 w 625031"/>
                  <a:gd name="connsiteY8" fmla="*/ 1407813 h 1713170"/>
                  <a:gd name="connsiteX9" fmla="*/ 338608 w 625031"/>
                  <a:gd name="connsiteY9" fmla="*/ 856585 h 1713170"/>
                  <a:gd name="connsiteX10" fmla="*/ 179109 w 625031"/>
                  <a:gd name="connsiteY10" fmla="*/ 856585 h 1713170"/>
                  <a:gd name="connsiteX11" fmla="*/ 462041 w 625031"/>
                  <a:gd name="connsiteY11" fmla="*/ 181749 h 1713170"/>
                  <a:gd name="connsiteX12" fmla="*/ 210990 w 625031"/>
                  <a:gd name="connsiteY12" fmla="*/ 856585 h 1713170"/>
                  <a:gd name="connsiteX13" fmla="*/ 462041 w 625031"/>
                  <a:gd name="connsiteY13" fmla="*/ 1531421 h 1713170"/>
                  <a:gd name="connsiteX14" fmla="*/ 179109 w 625031"/>
                  <a:gd name="connsiteY14" fmla="*/ 856585 h 1713170"/>
                  <a:gd name="connsiteX15" fmla="*/ 0 w 625031"/>
                  <a:gd name="connsiteY15" fmla="*/ 856585 h 1713170"/>
                  <a:gd name="connsiteX16" fmla="*/ 359132 w 625031"/>
                  <a:gd name="connsiteY16" fmla="*/ 0 h 1713170"/>
                  <a:gd name="connsiteX17" fmla="*/ 26181 w 625031"/>
                  <a:gd name="connsiteY17" fmla="*/ 856585 h 1713170"/>
                  <a:gd name="connsiteX18" fmla="*/ 359132 w 625031"/>
                  <a:gd name="connsiteY18" fmla="*/ 1713170 h 1713170"/>
                  <a:gd name="connsiteX19" fmla="*/ 0 w 625031"/>
                  <a:gd name="connsiteY19" fmla="*/ 856585 h 1713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25031" h="1713170">
                    <a:moveTo>
                      <a:pt x="473793" y="856585"/>
                    </a:moveTo>
                    <a:cubicBezTo>
                      <a:pt x="473793" y="657360"/>
                      <a:pt x="541505" y="495857"/>
                      <a:pt x="625031" y="495857"/>
                    </a:cubicBezTo>
                    <a:cubicBezTo>
                      <a:pt x="550522" y="523636"/>
                      <a:pt x="495596" y="676711"/>
                      <a:pt x="495596" y="856585"/>
                    </a:cubicBezTo>
                    <a:cubicBezTo>
                      <a:pt x="495596" y="1036459"/>
                      <a:pt x="550522" y="1189533"/>
                      <a:pt x="625031" y="1217313"/>
                    </a:cubicBezTo>
                    <a:cubicBezTo>
                      <a:pt x="541505" y="1217313"/>
                      <a:pt x="473793" y="1055810"/>
                      <a:pt x="473793" y="856585"/>
                    </a:cubicBezTo>
                    <a:close/>
                    <a:moveTo>
                      <a:pt x="338608" y="856585"/>
                    </a:moveTo>
                    <a:cubicBezTo>
                      <a:pt x="338608" y="552150"/>
                      <a:pt x="442079" y="305357"/>
                      <a:pt x="569716" y="305357"/>
                    </a:cubicBezTo>
                    <a:cubicBezTo>
                      <a:pt x="452715" y="338799"/>
                      <a:pt x="364650" y="575522"/>
                      <a:pt x="364650" y="856585"/>
                    </a:cubicBezTo>
                    <a:cubicBezTo>
                      <a:pt x="364650" y="1137648"/>
                      <a:pt x="452715" y="1374371"/>
                      <a:pt x="569716" y="1407813"/>
                    </a:cubicBezTo>
                    <a:cubicBezTo>
                      <a:pt x="442079" y="1407813"/>
                      <a:pt x="338608" y="1161020"/>
                      <a:pt x="338608" y="856585"/>
                    </a:cubicBezTo>
                    <a:close/>
                    <a:moveTo>
                      <a:pt x="179109" y="856585"/>
                    </a:moveTo>
                    <a:cubicBezTo>
                      <a:pt x="179109" y="483883"/>
                      <a:pt x="305782" y="181749"/>
                      <a:pt x="462041" y="181749"/>
                    </a:cubicBezTo>
                    <a:cubicBezTo>
                      <a:pt x="318803" y="222690"/>
                      <a:pt x="210990" y="512496"/>
                      <a:pt x="210990" y="856585"/>
                    </a:cubicBezTo>
                    <a:cubicBezTo>
                      <a:pt x="210990" y="1200674"/>
                      <a:pt x="318803" y="1490480"/>
                      <a:pt x="462041" y="1531421"/>
                    </a:cubicBezTo>
                    <a:cubicBezTo>
                      <a:pt x="305782" y="1531421"/>
                      <a:pt x="179109" y="1229287"/>
                      <a:pt x="179109" y="856585"/>
                    </a:cubicBezTo>
                    <a:close/>
                    <a:moveTo>
                      <a:pt x="0" y="856585"/>
                    </a:moveTo>
                    <a:cubicBezTo>
                      <a:pt x="0" y="383506"/>
                      <a:pt x="160789" y="0"/>
                      <a:pt x="359132" y="0"/>
                    </a:cubicBezTo>
                    <a:cubicBezTo>
                      <a:pt x="171314" y="33941"/>
                      <a:pt x="26181" y="407325"/>
                      <a:pt x="26181" y="856585"/>
                    </a:cubicBezTo>
                    <a:cubicBezTo>
                      <a:pt x="26181" y="1305845"/>
                      <a:pt x="171314" y="1679228"/>
                      <a:pt x="359132" y="1713170"/>
                    </a:cubicBezTo>
                    <a:cubicBezTo>
                      <a:pt x="160789" y="1713170"/>
                      <a:pt x="0" y="1329664"/>
                      <a:pt x="0" y="856585"/>
                    </a:cubicBezTo>
                    <a:close/>
                  </a:path>
                </a:pathLst>
              </a:custGeom>
              <a:solidFill>
                <a:srgbClr val="FFC000">
                  <a:alpha val="2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CACA75CC-7B5C-4AE6-802D-B4367615B218}"/>
                  </a:ext>
                </a:extLst>
              </p:cNvPr>
              <p:cNvSpPr/>
              <p:nvPr/>
            </p:nvSpPr>
            <p:spPr>
              <a:xfrm>
                <a:off x="1921351" y="4402268"/>
                <a:ext cx="1417162" cy="167029"/>
              </a:xfrm>
              <a:custGeom>
                <a:avLst/>
                <a:gdLst>
                  <a:gd name="connsiteX0" fmla="*/ 0 w 1441580"/>
                  <a:gd name="connsiteY0" fmla="*/ 0 h 167029"/>
                  <a:gd name="connsiteX1" fmla="*/ 139111 w 1441580"/>
                  <a:gd name="connsiteY1" fmla="*/ 57453 h 167029"/>
                  <a:gd name="connsiteX2" fmla="*/ 720790 w 1441580"/>
                  <a:gd name="connsiteY2" fmla="*/ 146393 h 167029"/>
                  <a:gd name="connsiteX3" fmla="*/ 1302470 w 1441580"/>
                  <a:gd name="connsiteY3" fmla="*/ 57453 h 167029"/>
                  <a:gd name="connsiteX4" fmla="*/ 1441580 w 1441580"/>
                  <a:gd name="connsiteY4" fmla="*/ 0 h 167029"/>
                  <a:gd name="connsiteX5" fmla="*/ 1403684 w 1441580"/>
                  <a:gd name="connsiteY5" fmla="*/ 23333 h 167029"/>
                  <a:gd name="connsiteX6" fmla="*/ 720790 w 1441580"/>
                  <a:gd name="connsiteY6" fmla="*/ 167029 h 167029"/>
                  <a:gd name="connsiteX7" fmla="*/ 37897 w 1441580"/>
                  <a:gd name="connsiteY7" fmla="*/ 23333 h 1670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441580" h="167029">
                    <a:moveTo>
                      <a:pt x="0" y="0"/>
                    </a:moveTo>
                    <a:lnTo>
                      <a:pt x="139111" y="57453"/>
                    </a:lnTo>
                    <a:cubicBezTo>
                      <a:pt x="305155" y="113605"/>
                      <a:pt x="505323" y="146393"/>
                      <a:pt x="720790" y="146393"/>
                    </a:cubicBezTo>
                    <a:cubicBezTo>
                      <a:pt x="936257" y="146393"/>
                      <a:pt x="1136426" y="113605"/>
                      <a:pt x="1302470" y="57453"/>
                    </a:cubicBezTo>
                    <a:lnTo>
                      <a:pt x="1441580" y="0"/>
                    </a:lnTo>
                    <a:lnTo>
                      <a:pt x="1403684" y="23333"/>
                    </a:lnTo>
                    <a:cubicBezTo>
                      <a:pt x="1228916" y="112116"/>
                      <a:pt x="987477" y="167029"/>
                      <a:pt x="720790" y="167029"/>
                    </a:cubicBezTo>
                    <a:cubicBezTo>
                      <a:pt x="454104" y="167029"/>
                      <a:pt x="212664" y="112116"/>
                      <a:pt x="37897" y="23333"/>
                    </a:cubicBezTo>
                    <a:close/>
                  </a:path>
                </a:pathLst>
              </a:custGeom>
              <a:solidFill>
                <a:sysClr val="window" lastClr="FFFFFF">
                  <a:alpha val="50000"/>
                </a:sysClr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sp>
        <p:nvSpPr>
          <p:cNvPr id="284" name="テキスト ボックス 283">
            <a:extLst>
              <a:ext uri="{FF2B5EF4-FFF2-40B4-BE49-F238E27FC236}">
                <a16:creationId xmlns:a16="http://schemas.microsoft.com/office/drawing/2014/main" id="{7BCF1B4F-A9B9-4628-941D-5FEC83245E44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</a:pPr>
            <a:r>
              <a:rPr lang="ja-JP" altLang="en-US" sz="11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上庄里芋</a:t>
            </a:r>
          </a:p>
        </p:txBody>
      </p:sp>
      <p:grpSp>
        <p:nvGrpSpPr>
          <p:cNvPr id="285" name="グループ化 284">
            <a:extLst>
              <a:ext uri="{FF2B5EF4-FFF2-40B4-BE49-F238E27FC236}">
                <a16:creationId xmlns:a16="http://schemas.microsoft.com/office/drawing/2014/main" id="{924E8930-EC38-4BFD-9D7B-05BC46BDCEEB}"/>
              </a:ext>
            </a:extLst>
          </p:cNvPr>
          <p:cNvGrpSpPr/>
          <p:nvPr/>
        </p:nvGrpSpPr>
        <p:grpSpPr>
          <a:xfrm>
            <a:off x="3682367" y="1456704"/>
            <a:ext cx="2562286" cy="1548807"/>
            <a:chOff x="4642260" y="1144931"/>
            <a:chExt cx="2562286" cy="1548807"/>
          </a:xfrm>
        </p:grpSpPr>
        <p:grpSp>
          <p:nvGrpSpPr>
            <p:cNvPr id="286" name="グループ化 285">
              <a:extLst>
                <a:ext uri="{FF2B5EF4-FFF2-40B4-BE49-F238E27FC236}">
                  <a16:creationId xmlns:a16="http://schemas.microsoft.com/office/drawing/2014/main" id="{5671ABB5-E2EA-411C-B30A-23CE4BC9AE34}"/>
                </a:ext>
              </a:extLst>
            </p:cNvPr>
            <p:cNvGrpSpPr/>
            <p:nvPr/>
          </p:nvGrpSpPr>
          <p:grpSpPr>
            <a:xfrm>
              <a:off x="4642260" y="1157039"/>
              <a:ext cx="2562286" cy="1536699"/>
              <a:chOff x="746064" y="1894185"/>
              <a:chExt cx="2562286" cy="1536699"/>
            </a:xfrm>
          </p:grpSpPr>
          <p:grpSp>
            <p:nvGrpSpPr>
              <p:cNvPr id="319" name="グループ化 318">
                <a:extLst>
                  <a:ext uri="{FF2B5EF4-FFF2-40B4-BE49-F238E27FC236}">
                    <a16:creationId xmlns:a16="http://schemas.microsoft.com/office/drawing/2014/main" id="{E4F3D485-8B94-4D00-B88A-F17547CCFAE6}"/>
                  </a:ext>
                </a:extLst>
              </p:cNvPr>
              <p:cNvGrpSpPr/>
              <p:nvPr/>
            </p:nvGrpSpPr>
            <p:grpSpPr>
              <a:xfrm>
                <a:off x="757705" y="1911350"/>
                <a:ext cx="2539004" cy="1519534"/>
                <a:chOff x="707366" y="1972965"/>
                <a:chExt cx="2639683" cy="1519534"/>
              </a:xfrm>
              <a:pattFill prst="openDmnd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08AAF59D-8B8C-4794-B8D6-6B6AC7C057F5}"/>
                    </a:ext>
                  </a:extLst>
                </p:cNvPr>
                <p:cNvSpPr/>
                <p:nvPr/>
              </p:nvSpPr>
              <p:spPr>
                <a:xfrm>
                  <a:off x="711954" y="2708274"/>
                  <a:ext cx="2630508" cy="784225"/>
                </a:xfrm>
                <a:custGeom>
                  <a:avLst/>
                  <a:gdLst>
                    <a:gd name="connsiteX0" fmla="*/ 0 w 2630508"/>
                    <a:gd name="connsiteY0" fmla="*/ 0 h 711200"/>
                    <a:gd name="connsiteX1" fmla="*/ 2630508 w 2630508"/>
                    <a:gd name="connsiteY1" fmla="*/ 0 h 711200"/>
                    <a:gd name="connsiteX2" fmla="*/ 2608282 w 2630508"/>
                    <a:gd name="connsiteY2" fmla="*/ 123051 h 711200"/>
                    <a:gd name="connsiteX3" fmla="*/ 1315254 w 2630508"/>
                    <a:gd name="connsiteY3" fmla="*/ 711200 h 711200"/>
                    <a:gd name="connsiteX4" fmla="*/ 22227 w 2630508"/>
                    <a:gd name="connsiteY4" fmla="*/ 123051 h 711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0508" h="711200">
                      <a:moveTo>
                        <a:pt x="0" y="0"/>
                      </a:moveTo>
                      <a:lnTo>
                        <a:pt x="2630508" y="0"/>
                      </a:lnTo>
                      <a:lnTo>
                        <a:pt x="2608282" y="123051"/>
                      </a:lnTo>
                      <a:cubicBezTo>
                        <a:pt x="2485211" y="458707"/>
                        <a:pt x="1953067" y="711200"/>
                        <a:pt x="1315254" y="711200"/>
                      </a:cubicBezTo>
                      <a:cubicBezTo>
                        <a:pt x="677441" y="711200"/>
                        <a:pt x="145297" y="458707"/>
                        <a:pt x="22227" y="123051"/>
                      </a:cubicBezTo>
                      <a:close/>
                    </a:path>
                  </a:pathLst>
                </a:custGeom>
                <a:grpFill/>
                <a:ln w="190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7304A7D0-6FE5-41ED-AD6A-BFFE47863CD2}"/>
                    </a:ext>
                  </a:extLst>
                </p:cNvPr>
                <p:cNvSpPr/>
                <p:nvPr/>
              </p:nvSpPr>
              <p:spPr>
                <a:xfrm>
                  <a:off x="707366" y="1972965"/>
                  <a:ext cx="2639683" cy="1252835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20" name="楕円 319">
                <a:extLst>
                  <a:ext uri="{FF2B5EF4-FFF2-40B4-BE49-F238E27FC236}">
                    <a16:creationId xmlns:a16="http://schemas.microsoft.com/office/drawing/2014/main" id="{0A4FC457-B6BE-4C74-9921-8B45164A850A}"/>
                  </a:ext>
                </a:extLst>
              </p:cNvPr>
              <p:cNvSpPr/>
              <p:nvPr/>
            </p:nvSpPr>
            <p:spPr>
              <a:xfrm>
                <a:off x="777814" y="1907381"/>
                <a:ext cx="2498786" cy="1281708"/>
              </a:xfrm>
              <a:prstGeom prst="ellipse">
                <a:avLst/>
              </a:prstGeom>
              <a:gradFill>
                <a:gsLst>
                  <a:gs pos="20000">
                    <a:sysClr val="windowText" lastClr="000000">
                      <a:alpha val="0"/>
                    </a:sysClr>
                  </a:gs>
                  <a:gs pos="100000">
                    <a:sysClr val="windowText" lastClr="000000">
                      <a:alpha val="50000"/>
                    </a:sys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54328EC3-3EF0-4E43-8334-23093509CDB5}"/>
                  </a:ext>
                </a:extLst>
              </p:cNvPr>
              <p:cNvSpPr/>
              <p:nvPr/>
            </p:nvSpPr>
            <p:spPr>
              <a:xfrm>
                <a:off x="746064" y="1894185"/>
                <a:ext cx="2562286" cy="1333500"/>
              </a:xfrm>
              <a:custGeom>
                <a:avLst/>
                <a:gdLst>
                  <a:gd name="connsiteX0" fmla="*/ 1281143 w 2562286"/>
                  <a:gd name="connsiteY0" fmla="*/ 44450 h 1333500"/>
                  <a:gd name="connsiteX1" fmla="*/ 61079 w 2562286"/>
                  <a:gd name="connsiteY1" fmla="*/ 654050 h 1333500"/>
                  <a:gd name="connsiteX2" fmla="*/ 1281143 w 2562286"/>
                  <a:gd name="connsiteY2" fmla="*/ 1263650 h 1333500"/>
                  <a:gd name="connsiteX3" fmla="*/ 2501207 w 2562286"/>
                  <a:gd name="connsiteY3" fmla="*/ 654050 h 1333500"/>
                  <a:gd name="connsiteX4" fmla="*/ 1281143 w 2562286"/>
                  <a:gd name="connsiteY4" fmla="*/ 44450 h 1333500"/>
                  <a:gd name="connsiteX5" fmla="*/ 1281143 w 2562286"/>
                  <a:gd name="connsiteY5" fmla="*/ 0 h 1333500"/>
                  <a:gd name="connsiteX6" fmla="*/ 2562286 w 2562286"/>
                  <a:gd name="connsiteY6" fmla="*/ 666750 h 1333500"/>
                  <a:gd name="connsiteX7" fmla="*/ 1281143 w 2562286"/>
                  <a:gd name="connsiteY7" fmla="*/ 1333500 h 1333500"/>
                  <a:gd name="connsiteX8" fmla="*/ 0 w 2562286"/>
                  <a:gd name="connsiteY8" fmla="*/ 666750 h 1333500"/>
                  <a:gd name="connsiteX9" fmla="*/ 1281143 w 2562286"/>
                  <a:gd name="connsiteY9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62286" h="1333500">
                    <a:moveTo>
                      <a:pt x="1281143" y="44450"/>
                    </a:moveTo>
                    <a:cubicBezTo>
                      <a:pt x="607320" y="44450"/>
                      <a:pt x="61079" y="317377"/>
                      <a:pt x="61079" y="654050"/>
                    </a:cubicBezTo>
                    <a:cubicBezTo>
                      <a:pt x="61079" y="990723"/>
                      <a:pt x="607320" y="1263650"/>
                      <a:pt x="1281143" y="1263650"/>
                    </a:cubicBezTo>
                    <a:cubicBezTo>
                      <a:pt x="1954966" y="1263650"/>
                      <a:pt x="2501207" y="990723"/>
                      <a:pt x="2501207" y="654050"/>
                    </a:cubicBezTo>
                    <a:cubicBezTo>
                      <a:pt x="2501207" y="317377"/>
                      <a:pt x="1954966" y="44450"/>
                      <a:pt x="1281143" y="44450"/>
                    </a:cubicBezTo>
                    <a:close/>
                    <a:moveTo>
                      <a:pt x="1281143" y="0"/>
                    </a:moveTo>
                    <a:cubicBezTo>
                      <a:pt x="1988699" y="0"/>
                      <a:pt x="2562286" y="298514"/>
                      <a:pt x="2562286" y="666750"/>
                    </a:cubicBezTo>
                    <a:cubicBezTo>
                      <a:pt x="2562286" y="1034986"/>
                      <a:pt x="1988699" y="1333500"/>
                      <a:pt x="1281143" y="1333500"/>
                    </a:cubicBezTo>
                    <a:cubicBezTo>
                      <a:pt x="573587" y="1333500"/>
                      <a:pt x="0" y="1034986"/>
                      <a:pt x="0" y="666750"/>
                    </a:cubicBezTo>
                    <a:cubicBezTo>
                      <a:pt x="0" y="298514"/>
                      <a:pt x="573587" y="0"/>
                      <a:pt x="1281143" y="0"/>
                    </a:cubicBezTo>
                    <a:close/>
                  </a:path>
                </a:pathLst>
              </a:custGeom>
              <a:pattFill prst="dkUpDiag">
                <a:fgClr>
                  <a:srgbClr val="FFC000">
                    <a:lumMod val="60000"/>
                    <a:lumOff val="40000"/>
                  </a:srgbClr>
                </a:fgClr>
                <a:bgClr>
                  <a:srgbClr val="FFC000">
                    <a:lumMod val="75000"/>
                  </a:srgbClr>
                </a:bgClr>
              </a:patt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590A2D55-9C32-4BBF-91B3-7921AB7A29CB}"/>
                </a:ext>
              </a:extLst>
            </p:cNvPr>
            <p:cNvGrpSpPr/>
            <p:nvPr/>
          </p:nvGrpSpPr>
          <p:grpSpPr>
            <a:xfrm rot="19072997">
              <a:off x="5418001" y="1144931"/>
              <a:ext cx="598289" cy="741517"/>
              <a:chOff x="1585441" y="3581538"/>
              <a:chExt cx="1700973" cy="2108180"/>
            </a:xfrm>
          </p:grpSpPr>
          <p:sp>
            <p:nvSpPr>
              <p:cNvPr id="316" name="楕円 1">
                <a:extLst>
                  <a:ext uri="{FF2B5EF4-FFF2-40B4-BE49-F238E27FC236}">
                    <a16:creationId xmlns:a16="http://schemas.microsoft.com/office/drawing/2014/main" id="{DE6E4216-2939-4CB3-A242-24A34CEA41A6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7" name="楕円 1">
                <a:extLst>
                  <a:ext uri="{FF2B5EF4-FFF2-40B4-BE49-F238E27FC236}">
                    <a16:creationId xmlns:a16="http://schemas.microsoft.com/office/drawing/2014/main" id="{BCB3DA91-BE18-4B59-83BC-21967FB9F740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F85D8853-E18E-4D7A-85DC-BAA947CC9A51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50D4F515-1872-44E5-8C23-B3CBBFAD3325}"/>
                </a:ext>
              </a:extLst>
            </p:cNvPr>
            <p:cNvGrpSpPr/>
            <p:nvPr/>
          </p:nvGrpSpPr>
          <p:grpSpPr>
            <a:xfrm rot="17176026">
              <a:off x="4944927" y="1361116"/>
              <a:ext cx="598289" cy="741517"/>
              <a:chOff x="1585441" y="3581538"/>
              <a:chExt cx="1700973" cy="2108180"/>
            </a:xfrm>
          </p:grpSpPr>
          <p:sp>
            <p:nvSpPr>
              <p:cNvPr id="313" name="楕円 1">
                <a:extLst>
                  <a:ext uri="{FF2B5EF4-FFF2-40B4-BE49-F238E27FC236}">
                    <a16:creationId xmlns:a16="http://schemas.microsoft.com/office/drawing/2014/main" id="{439D3808-763F-49A0-BA44-2E978D83FE1D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4" name="楕円 1">
                <a:extLst>
                  <a:ext uri="{FF2B5EF4-FFF2-40B4-BE49-F238E27FC236}">
                    <a16:creationId xmlns:a16="http://schemas.microsoft.com/office/drawing/2014/main" id="{491DCA26-B401-43BB-A300-3D7F7CD2F0CE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B7A54A35-B56B-44FC-A18D-DDF73A0AAEB0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F71B7C6C-D49F-47AA-844C-EEF621F56D5B}"/>
                </a:ext>
              </a:extLst>
            </p:cNvPr>
            <p:cNvGrpSpPr/>
            <p:nvPr/>
          </p:nvGrpSpPr>
          <p:grpSpPr>
            <a:xfrm rot="1800000">
              <a:off x="5929786" y="1267564"/>
              <a:ext cx="594890" cy="702634"/>
              <a:chOff x="3546680" y="3658589"/>
              <a:chExt cx="1691311" cy="1997632"/>
            </a:xfrm>
          </p:grpSpPr>
          <p:sp>
            <p:nvSpPr>
              <p:cNvPr id="310" name="楕円 2">
                <a:extLst>
                  <a:ext uri="{FF2B5EF4-FFF2-40B4-BE49-F238E27FC236}">
                    <a16:creationId xmlns:a16="http://schemas.microsoft.com/office/drawing/2014/main" id="{98940A21-3AC6-4008-A334-32DD9DE790E2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1" name="楕円 2">
                <a:extLst>
                  <a:ext uri="{FF2B5EF4-FFF2-40B4-BE49-F238E27FC236}">
                    <a16:creationId xmlns:a16="http://schemas.microsoft.com/office/drawing/2014/main" id="{6A5D160B-E55B-4DD0-8DC6-4691A97484C1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2" name="フリーフォーム: 図形 311">
                <a:extLst>
                  <a:ext uri="{FF2B5EF4-FFF2-40B4-BE49-F238E27FC236}">
                    <a16:creationId xmlns:a16="http://schemas.microsoft.com/office/drawing/2014/main" id="{48BCDB89-77FA-44E2-994F-72245ACC5332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0" name="グループ化 289">
              <a:extLst>
                <a:ext uri="{FF2B5EF4-FFF2-40B4-BE49-F238E27FC236}">
                  <a16:creationId xmlns:a16="http://schemas.microsoft.com/office/drawing/2014/main" id="{6EDD5DAC-DBDC-475B-B438-4F7535282F70}"/>
                </a:ext>
              </a:extLst>
            </p:cNvPr>
            <p:cNvGrpSpPr/>
            <p:nvPr/>
          </p:nvGrpSpPr>
          <p:grpSpPr>
            <a:xfrm rot="902941" flipH="1">
              <a:off x="5677671" y="1378897"/>
              <a:ext cx="598289" cy="741517"/>
              <a:chOff x="1585441" y="3581538"/>
              <a:chExt cx="1700973" cy="2108180"/>
            </a:xfrm>
          </p:grpSpPr>
          <p:sp>
            <p:nvSpPr>
              <p:cNvPr id="307" name="楕円 1">
                <a:extLst>
                  <a:ext uri="{FF2B5EF4-FFF2-40B4-BE49-F238E27FC236}">
                    <a16:creationId xmlns:a16="http://schemas.microsoft.com/office/drawing/2014/main" id="{0FCF77C0-2BC3-49A4-8919-078B17C88325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A5A32AED-9BF6-4E64-BFB1-BC3833B90FBC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93B0A777-FF43-4E81-AB94-4729B2110B7B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5A3B0AAF-FDD9-45DD-8D67-EF48954CEAAC}"/>
                </a:ext>
              </a:extLst>
            </p:cNvPr>
            <p:cNvGrpSpPr/>
            <p:nvPr/>
          </p:nvGrpSpPr>
          <p:grpSpPr>
            <a:xfrm rot="19643709">
              <a:off x="5099479" y="1651072"/>
              <a:ext cx="594890" cy="702634"/>
              <a:chOff x="3546680" y="3658589"/>
              <a:chExt cx="1691311" cy="1997632"/>
            </a:xfrm>
          </p:grpSpPr>
          <p:sp>
            <p:nvSpPr>
              <p:cNvPr id="304" name="楕円 2">
                <a:extLst>
                  <a:ext uri="{FF2B5EF4-FFF2-40B4-BE49-F238E27FC236}">
                    <a16:creationId xmlns:a16="http://schemas.microsoft.com/office/drawing/2014/main" id="{3F2C8F12-C330-401E-9BAE-03050441F24D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5" name="楕円 2">
                <a:extLst>
                  <a:ext uri="{FF2B5EF4-FFF2-40B4-BE49-F238E27FC236}">
                    <a16:creationId xmlns:a16="http://schemas.microsoft.com/office/drawing/2014/main" id="{A4611D99-5DD8-449F-8D22-22EE5E8E1693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85F8C783-CE3B-4D7C-B1E5-D2591FB83C53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2" name="グループ化 291">
              <a:extLst>
                <a:ext uri="{FF2B5EF4-FFF2-40B4-BE49-F238E27FC236}">
                  <a16:creationId xmlns:a16="http://schemas.microsoft.com/office/drawing/2014/main" id="{3E9F3D28-1F89-4959-8E3A-990AE957587E}"/>
                </a:ext>
              </a:extLst>
            </p:cNvPr>
            <p:cNvGrpSpPr/>
            <p:nvPr/>
          </p:nvGrpSpPr>
          <p:grpSpPr>
            <a:xfrm rot="20475924">
              <a:off x="6398686" y="1471565"/>
              <a:ext cx="594890" cy="702634"/>
              <a:chOff x="3546680" y="3658589"/>
              <a:chExt cx="1691311" cy="1997632"/>
            </a:xfrm>
          </p:grpSpPr>
          <p:sp>
            <p:nvSpPr>
              <p:cNvPr id="301" name="楕円 2">
                <a:extLst>
                  <a:ext uri="{FF2B5EF4-FFF2-40B4-BE49-F238E27FC236}">
                    <a16:creationId xmlns:a16="http://schemas.microsoft.com/office/drawing/2014/main" id="{0B582441-158C-42F1-9139-B00CC8AD80D1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2" name="楕円 2">
                <a:extLst>
                  <a:ext uri="{FF2B5EF4-FFF2-40B4-BE49-F238E27FC236}">
                    <a16:creationId xmlns:a16="http://schemas.microsoft.com/office/drawing/2014/main" id="{0065E9CF-8BB1-4400-98B2-0D19CEDB3AFF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FCF790A9-FE8A-4230-96A6-D5434438EF96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3" name="グループ化 292">
              <a:extLst>
                <a:ext uri="{FF2B5EF4-FFF2-40B4-BE49-F238E27FC236}">
                  <a16:creationId xmlns:a16="http://schemas.microsoft.com/office/drawing/2014/main" id="{F07E0CDF-8FF9-4D24-94E1-66BC668A93C6}"/>
                </a:ext>
              </a:extLst>
            </p:cNvPr>
            <p:cNvGrpSpPr/>
            <p:nvPr/>
          </p:nvGrpSpPr>
          <p:grpSpPr>
            <a:xfrm rot="2973289">
              <a:off x="6166399" y="1600250"/>
              <a:ext cx="598289" cy="741517"/>
              <a:chOff x="1585441" y="3581538"/>
              <a:chExt cx="1700973" cy="2108180"/>
            </a:xfrm>
          </p:grpSpPr>
          <p:sp>
            <p:nvSpPr>
              <p:cNvPr id="298" name="楕円 1">
                <a:extLst>
                  <a:ext uri="{FF2B5EF4-FFF2-40B4-BE49-F238E27FC236}">
                    <a16:creationId xmlns:a16="http://schemas.microsoft.com/office/drawing/2014/main" id="{2BB724C6-02B7-48F2-AA09-FE4AEDDF3838}"/>
                  </a:ext>
                </a:extLst>
              </p:cNvPr>
              <p:cNvSpPr/>
              <p:nvPr/>
            </p:nvSpPr>
            <p:spPr>
              <a:xfrm>
                <a:off x="1585441" y="3581538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9" name="楕円 1">
                <a:extLst>
                  <a:ext uri="{FF2B5EF4-FFF2-40B4-BE49-F238E27FC236}">
                    <a16:creationId xmlns:a16="http://schemas.microsoft.com/office/drawing/2014/main" id="{FB04AFF1-D90E-4260-851E-A1CD3F369FF0}"/>
                  </a:ext>
                </a:extLst>
              </p:cNvPr>
              <p:cNvSpPr/>
              <p:nvPr/>
            </p:nvSpPr>
            <p:spPr>
              <a:xfrm>
                <a:off x="1585441" y="3581694"/>
                <a:ext cx="1700973" cy="2108024"/>
              </a:xfrm>
              <a:custGeom>
                <a:avLst/>
                <a:gdLst>
                  <a:gd name="connsiteX0" fmla="*/ 0 w 1611604"/>
                  <a:gd name="connsiteY0" fmla="*/ 808046 h 1616091"/>
                  <a:gd name="connsiteX1" fmla="*/ 805802 w 1611604"/>
                  <a:gd name="connsiteY1" fmla="*/ 0 h 1616091"/>
                  <a:gd name="connsiteX2" fmla="*/ 1611604 w 1611604"/>
                  <a:gd name="connsiteY2" fmla="*/ 808046 h 1616091"/>
                  <a:gd name="connsiteX3" fmla="*/ 805802 w 1611604"/>
                  <a:gd name="connsiteY3" fmla="*/ 1616092 h 1616091"/>
                  <a:gd name="connsiteX4" fmla="*/ 0 w 1611604"/>
                  <a:gd name="connsiteY4" fmla="*/ 808046 h 1616091"/>
                  <a:gd name="connsiteX0" fmla="*/ 0 w 1611604"/>
                  <a:gd name="connsiteY0" fmla="*/ 1377390 h 2185436"/>
                  <a:gd name="connsiteX1" fmla="*/ 805802 w 1611604"/>
                  <a:gd name="connsiteY1" fmla="*/ 0 h 2185436"/>
                  <a:gd name="connsiteX2" fmla="*/ 1611604 w 1611604"/>
                  <a:gd name="connsiteY2" fmla="*/ 1377390 h 2185436"/>
                  <a:gd name="connsiteX3" fmla="*/ 805802 w 1611604"/>
                  <a:gd name="connsiteY3" fmla="*/ 2185436 h 2185436"/>
                  <a:gd name="connsiteX4" fmla="*/ 0 w 1611604"/>
                  <a:gd name="connsiteY4" fmla="*/ 1377390 h 2185436"/>
                  <a:gd name="connsiteX0" fmla="*/ 0 w 1611604"/>
                  <a:gd name="connsiteY0" fmla="*/ 1377444 h 2185490"/>
                  <a:gd name="connsiteX1" fmla="*/ 805802 w 1611604"/>
                  <a:gd name="connsiteY1" fmla="*/ 54 h 2185490"/>
                  <a:gd name="connsiteX2" fmla="*/ 1611604 w 1611604"/>
                  <a:gd name="connsiteY2" fmla="*/ 1377444 h 2185490"/>
                  <a:gd name="connsiteX3" fmla="*/ 805802 w 1611604"/>
                  <a:gd name="connsiteY3" fmla="*/ 2185490 h 2185490"/>
                  <a:gd name="connsiteX4" fmla="*/ 0 w 1611604"/>
                  <a:gd name="connsiteY4" fmla="*/ 1377444 h 2185490"/>
                  <a:gd name="connsiteX0" fmla="*/ 34316 w 1645920"/>
                  <a:gd name="connsiteY0" fmla="*/ 1394161 h 2202207"/>
                  <a:gd name="connsiteX1" fmla="*/ 217173 w 1645920"/>
                  <a:gd name="connsiteY1" fmla="*/ 677180 h 2202207"/>
                  <a:gd name="connsiteX2" fmla="*/ 840118 w 1645920"/>
                  <a:gd name="connsiteY2" fmla="*/ 16771 h 2202207"/>
                  <a:gd name="connsiteX3" fmla="*/ 1645920 w 1645920"/>
                  <a:gd name="connsiteY3" fmla="*/ 1394161 h 2202207"/>
                  <a:gd name="connsiteX4" fmla="*/ 840118 w 1645920"/>
                  <a:gd name="connsiteY4" fmla="*/ 2202207 h 2202207"/>
                  <a:gd name="connsiteX5" fmla="*/ 34316 w 1645920"/>
                  <a:gd name="connsiteY5" fmla="*/ 1394161 h 2202207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34316 w 1662188"/>
                  <a:gd name="connsiteY0" fmla="*/ 1377487 h 2185533"/>
                  <a:gd name="connsiteX1" fmla="*/ 217173 w 1662188"/>
                  <a:gd name="connsiteY1" fmla="*/ 660506 h 2185533"/>
                  <a:gd name="connsiteX2" fmla="*/ 840118 w 1662188"/>
                  <a:gd name="connsiteY2" fmla="*/ 97 h 2185533"/>
                  <a:gd name="connsiteX3" fmla="*/ 1321354 w 1662188"/>
                  <a:gd name="connsiteY3" fmla="*/ 617375 h 2185533"/>
                  <a:gd name="connsiteX4" fmla="*/ 1645920 w 1662188"/>
                  <a:gd name="connsiteY4" fmla="*/ 1377487 h 2185533"/>
                  <a:gd name="connsiteX5" fmla="*/ 840118 w 1662188"/>
                  <a:gd name="connsiteY5" fmla="*/ 2185533 h 2185533"/>
                  <a:gd name="connsiteX6" fmla="*/ 34316 w 1662188"/>
                  <a:gd name="connsiteY6" fmla="*/ 1377487 h 2185533"/>
                  <a:gd name="connsiteX0" fmla="*/ 2782 w 1630654"/>
                  <a:gd name="connsiteY0" fmla="*/ 1377487 h 2185533"/>
                  <a:gd name="connsiteX1" fmla="*/ 185639 w 1630654"/>
                  <a:gd name="connsiteY1" fmla="*/ 660506 h 2185533"/>
                  <a:gd name="connsiteX2" fmla="*/ 808584 w 1630654"/>
                  <a:gd name="connsiteY2" fmla="*/ 97 h 2185533"/>
                  <a:gd name="connsiteX3" fmla="*/ 1289820 w 1630654"/>
                  <a:gd name="connsiteY3" fmla="*/ 617375 h 2185533"/>
                  <a:gd name="connsiteX4" fmla="*/ 1614386 w 1630654"/>
                  <a:gd name="connsiteY4" fmla="*/ 1377487 h 2185533"/>
                  <a:gd name="connsiteX5" fmla="*/ 808584 w 1630654"/>
                  <a:gd name="connsiteY5" fmla="*/ 2185533 h 2185533"/>
                  <a:gd name="connsiteX6" fmla="*/ 2782 w 1630654"/>
                  <a:gd name="connsiteY6" fmla="*/ 1377487 h 2185533"/>
                  <a:gd name="connsiteX0" fmla="*/ 2782 w 1614639"/>
                  <a:gd name="connsiteY0" fmla="*/ 1377487 h 2185533"/>
                  <a:gd name="connsiteX1" fmla="*/ 185639 w 1614639"/>
                  <a:gd name="connsiteY1" fmla="*/ 660506 h 2185533"/>
                  <a:gd name="connsiteX2" fmla="*/ 808584 w 1614639"/>
                  <a:gd name="connsiteY2" fmla="*/ 97 h 2185533"/>
                  <a:gd name="connsiteX3" fmla="*/ 1289820 w 1614639"/>
                  <a:gd name="connsiteY3" fmla="*/ 617375 h 2185533"/>
                  <a:gd name="connsiteX4" fmla="*/ 1614386 w 1614639"/>
                  <a:gd name="connsiteY4" fmla="*/ 1377487 h 2185533"/>
                  <a:gd name="connsiteX5" fmla="*/ 808584 w 1614639"/>
                  <a:gd name="connsiteY5" fmla="*/ 2185533 h 2185533"/>
                  <a:gd name="connsiteX6" fmla="*/ 2782 w 1614639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1387 w 1699508"/>
                  <a:gd name="connsiteY0" fmla="*/ 1377487 h 2185533"/>
                  <a:gd name="connsiteX1" fmla="*/ 270508 w 1699508"/>
                  <a:gd name="connsiteY1" fmla="*/ 660506 h 2185533"/>
                  <a:gd name="connsiteX2" fmla="*/ 893453 w 1699508"/>
                  <a:gd name="connsiteY2" fmla="*/ 97 h 2185533"/>
                  <a:gd name="connsiteX3" fmla="*/ 1374689 w 1699508"/>
                  <a:gd name="connsiteY3" fmla="*/ 617375 h 2185533"/>
                  <a:gd name="connsiteX4" fmla="*/ 1699255 w 1699508"/>
                  <a:gd name="connsiteY4" fmla="*/ 1377487 h 2185533"/>
                  <a:gd name="connsiteX5" fmla="*/ 893453 w 1699508"/>
                  <a:gd name="connsiteY5" fmla="*/ 2185533 h 2185533"/>
                  <a:gd name="connsiteX6" fmla="*/ 1387 w 1699508"/>
                  <a:gd name="connsiteY6" fmla="*/ 1377487 h 2185533"/>
                  <a:gd name="connsiteX0" fmla="*/ 22947 w 1737510"/>
                  <a:gd name="connsiteY0" fmla="*/ 1377487 h 2176907"/>
                  <a:gd name="connsiteX1" fmla="*/ 292068 w 1737510"/>
                  <a:gd name="connsiteY1" fmla="*/ 660506 h 2176907"/>
                  <a:gd name="connsiteX2" fmla="*/ 915013 w 1737510"/>
                  <a:gd name="connsiteY2" fmla="*/ 97 h 2176907"/>
                  <a:gd name="connsiteX3" fmla="*/ 1396249 w 1737510"/>
                  <a:gd name="connsiteY3" fmla="*/ 617375 h 2176907"/>
                  <a:gd name="connsiteX4" fmla="*/ 1720815 w 1737510"/>
                  <a:gd name="connsiteY4" fmla="*/ 1377487 h 2176907"/>
                  <a:gd name="connsiteX5" fmla="*/ 871880 w 1737510"/>
                  <a:gd name="connsiteY5" fmla="*/ 2176907 h 2176907"/>
                  <a:gd name="connsiteX6" fmla="*/ 22947 w 1737510"/>
                  <a:gd name="connsiteY6" fmla="*/ 1377487 h 2176907"/>
                  <a:gd name="connsiteX0" fmla="*/ 22947 w 1737510"/>
                  <a:gd name="connsiteY0" fmla="*/ 1377487 h 2177007"/>
                  <a:gd name="connsiteX1" fmla="*/ 292068 w 1737510"/>
                  <a:gd name="connsiteY1" fmla="*/ 660506 h 2177007"/>
                  <a:gd name="connsiteX2" fmla="*/ 915013 w 1737510"/>
                  <a:gd name="connsiteY2" fmla="*/ 97 h 2177007"/>
                  <a:gd name="connsiteX3" fmla="*/ 1396249 w 1737510"/>
                  <a:gd name="connsiteY3" fmla="*/ 617375 h 2177007"/>
                  <a:gd name="connsiteX4" fmla="*/ 1720815 w 1737510"/>
                  <a:gd name="connsiteY4" fmla="*/ 1377487 h 2177007"/>
                  <a:gd name="connsiteX5" fmla="*/ 871880 w 1737510"/>
                  <a:gd name="connsiteY5" fmla="*/ 2176907 h 2177007"/>
                  <a:gd name="connsiteX6" fmla="*/ 22947 w 1737510"/>
                  <a:gd name="connsiteY6" fmla="*/ 1377487 h 2177007"/>
                  <a:gd name="connsiteX0" fmla="*/ 3101 w 1717664"/>
                  <a:gd name="connsiteY0" fmla="*/ 1377487 h 2177007"/>
                  <a:gd name="connsiteX1" fmla="*/ 272222 w 1717664"/>
                  <a:gd name="connsiteY1" fmla="*/ 660506 h 2177007"/>
                  <a:gd name="connsiteX2" fmla="*/ 895167 w 1717664"/>
                  <a:gd name="connsiteY2" fmla="*/ 97 h 2177007"/>
                  <a:gd name="connsiteX3" fmla="*/ 1376403 w 1717664"/>
                  <a:gd name="connsiteY3" fmla="*/ 617375 h 2177007"/>
                  <a:gd name="connsiteX4" fmla="*/ 1700969 w 1717664"/>
                  <a:gd name="connsiteY4" fmla="*/ 1377487 h 2177007"/>
                  <a:gd name="connsiteX5" fmla="*/ 852034 w 1717664"/>
                  <a:gd name="connsiteY5" fmla="*/ 2176907 h 2177007"/>
                  <a:gd name="connsiteX6" fmla="*/ 3101 w 1717664"/>
                  <a:gd name="connsiteY6" fmla="*/ 1377487 h 2177007"/>
                  <a:gd name="connsiteX0" fmla="*/ 3101 w 1700973"/>
                  <a:gd name="connsiteY0" fmla="*/ 1377487 h 2177016"/>
                  <a:gd name="connsiteX1" fmla="*/ 272222 w 1700973"/>
                  <a:gd name="connsiteY1" fmla="*/ 660506 h 2177016"/>
                  <a:gd name="connsiteX2" fmla="*/ 895167 w 1700973"/>
                  <a:gd name="connsiteY2" fmla="*/ 97 h 2177016"/>
                  <a:gd name="connsiteX3" fmla="*/ 1376403 w 1700973"/>
                  <a:gd name="connsiteY3" fmla="*/ 617375 h 2177016"/>
                  <a:gd name="connsiteX4" fmla="*/ 1700969 w 1700973"/>
                  <a:gd name="connsiteY4" fmla="*/ 1377487 h 2177016"/>
                  <a:gd name="connsiteX5" fmla="*/ 852034 w 1700973"/>
                  <a:gd name="connsiteY5" fmla="*/ 2176907 h 2177016"/>
                  <a:gd name="connsiteX6" fmla="*/ 3101 w 1700973"/>
                  <a:gd name="connsiteY6" fmla="*/ 1377487 h 2177016"/>
                  <a:gd name="connsiteX0" fmla="*/ 3101 w 1700973"/>
                  <a:gd name="connsiteY0" fmla="*/ 1308495 h 2108024"/>
                  <a:gd name="connsiteX1" fmla="*/ 272222 w 1700973"/>
                  <a:gd name="connsiteY1" fmla="*/ 591514 h 2108024"/>
                  <a:gd name="connsiteX2" fmla="*/ 869288 w 1700973"/>
                  <a:gd name="connsiteY2" fmla="*/ 117 h 2108024"/>
                  <a:gd name="connsiteX3" fmla="*/ 1376403 w 1700973"/>
                  <a:gd name="connsiteY3" fmla="*/ 548383 h 2108024"/>
                  <a:gd name="connsiteX4" fmla="*/ 1700969 w 1700973"/>
                  <a:gd name="connsiteY4" fmla="*/ 1308495 h 2108024"/>
                  <a:gd name="connsiteX5" fmla="*/ 852034 w 1700973"/>
                  <a:gd name="connsiteY5" fmla="*/ 2107915 h 2108024"/>
                  <a:gd name="connsiteX6" fmla="*/ 3101 w 1700973"/>
                  <a:gd name="connsiteY6" fmla="*/ 1308495 h 2108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0973" h="2108024">
                    <a:moveTo>
                      <a:pt x="3101" y="1308495"/>
                    </a:moveTo>
                    <a:cubicBezTo>
                      <a:pt x="-24523" y="986750"/>
                      <a:pt x="137922" y="821079"/>
                      <a:pt x="272222" y="591514"/>
                    </a:cubicBezTo>
                    <a:cubicBezTo>
                      <a:pt x="406522" y="361949"/>
                      <a:pt x="504103" y="7305"/>
                      <a:pt x="869288" y="117"/>
                    </a:cubicBezTo>
                    <a:cubicBezTo>
                      <a:pt x="1234473" y="-7071"/>
                      <a:pt x="1242103" y="318818"/>
                      <a:pt x="1376403" y="548383"/>
                    </a:cubicBezTo>
                    <a:cubicBezTo>
                      <a:pt x="1510703" y="777948"/>
                      <a:pt x="1702100" y="1005441"/>
                      <a:pt x="1700969" y="1308495"/>
                    </a:cubicBezTo>
                    <a:cubicBezTo>
                      <a:pt x="1699838" y="1611549"/>
                      <a:pt x="1514575" y="2116542"/>
                      <a:pt x="852034" y="2107915"/>
                    </a:cubicBezTo>
                    <a:cubicBezTo>
                      <a:pt x="189493" y="2099288"/>
                      <a:pt x="30725" y="1630240"/>
                      <a:pt x="3101" y="1308495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6461755E-481A-4816-8696-BBDB905FC502}"/>
                  </a:ext>
                </a:extLst>
              </p:cNvPr>
              <p:cNvSpPr/>
              <p:nvPr/>
            </p:nvSpPr>
            <p:spPr>
              <a:xfrm>
                <a:off x="1587367" y="3825639"/>
                <a:ext cx="1699043" cy="1645237"/>
              </a:xfrm>
              <a:custGeom>
                <a:avLst/>
                <a:gdLst>
                  <a:gd name="connsiteX0" fmla="*/ 109289 w 1699043"/>
                  <a:gd name="connsiteY0" fmla="*/ 1361065 h 1645237"/>
                  <a:gd name="connsiteX1" fmla="*/ 133200 w 1699043"/>
                  <a:gd name="connsiteY1" fmla="*/ 1470078 h 1645237"/>
                  <a:gd name="connsiteX2" fmla="*/ 208863 w 1699043"/>
                  <a:gd name="connsiteY2" fmla="*/ 1395543 h 1645237"/>
                  <a:gd name="connsiteX3" fmla="*/ 244130 w 1699043"/>
                  <a:gd name="connsiteY3" fmla="*/ 1529042 h 1645237"/>
                  <a:gd name="connsiteX4" fmla="*/ 341120 w 1699043"/>
                  <a:gd name="connsiteY4" fmla="*/ 1423839 h 1645237"/>
                  <a:gd name="connsiteX5" fmla="*/ 378243 w 1699043"/>
                  <a:gd name="connsiteY5" fmla="*/ 1541194 h 1645237"/>
                  <a:gd name="connsiteX6" fmla="*/ 459836 w 1699043"/>
                  <a:gd name="connsiteY6" fmla="*/ 1444620 h 1645237"/>
                  <a:gd name="connsiteX7" fmla="*/ 492830 w 1699043"/>
                  <a:gd name="connsiteY7" fmla="*/ 1535104 h 1645237"/>
                  <a:gd name="connsiteX8" fmla="*/ 550333 w 1699043"/>
                  <a:gd name="connsiteY8" fmla="*/ 1461732 h 1645237"/>
                  <a:gd name="connsiteX9" fmla="*/ 591845 w 1699043"/>
                  <a:gd name="connsiteY9" fmla="*/ 1563756 h 1645237"/>
                  <a:gd name="connsiteX10" fmla="*/ 653773 w 1699043"/>
                  <a:gd name="connsiteY10" fmla="*/ 1477448 h 1645237"/>
                  <a:gd name="connsiteX11" fmla="*/ 711770 w 1699043"/>
                  <a:gd name="connsiteY11" fmla="*/ 1604318 h 1645237"/>
                  <a:gd name="connsiteX12" fmla="*/ 789453 w 1699043"/>
                  <a:gd name="connsiteY12" fmla="*/ 1484261 h 1645237"/>
                  <a:gd name="connsiteX13" fmla="*/ 844705 w 1699043"/>
                  <a:gd name="connsiteY13" fmla="*/ 1591204 h 1645237"/>
                  <a:gd name="connsiteX14" fmla="*/ 906930 w 1699043"/>
                  <a:gd name="connsiteY14" fmla="*/ 1485562 h 1645237"/>
                  <a:gd name="connsiteX15" fmla="*/ 954220 w 1699043"/>
                  <a:gd name="connsiteY15" fmla="*/ 1568373 h 1645237"/>
                  <a:gd name="connsiteX16" fmla="*/ 998630 w 1699043"/>
                  <a:gd name="connsiteY16" fmla="*/ 1486210 h 1645237"/>
                  <a:gd name="connsiteX17" fmla="*/ 1056061 w 1699043"/>
                  <a:gd name="connsiteY17" fmla="*/ 1578707 h 1645237"/>
                  <a:gd name="connsiteX18" fmla="*/ 1102705 w 1699043"/>
                  <a:gd name="connsiteY18" fmla="*/ 1482926 h 1645237"/>
                  <a:gd name="connsiteX19" fmla="*/ 1181924 w 1699043"/>
                  <a:gd name="connsiteY19" fmla="*/ 1599222 h 1645237"/>
                  <a:gd name="connsiteX20" fmla="*/ 1238129 w 1699043"/>
                  <a:gd name="connsiteY20" fmla="*/ 1468147 h 1645237"/>
                  <a:gd name="connsiteX21" fmla="*/ 1313334 w 1699043"/>
                  <a:gd name="connsiteY21" fmla="*/ 1567885 h 1645237"/>
                  <a:gd name="connsiteX22" fmla="*/ 1357923 w 1699043"/>
                  <a:gd name="connsiteY22" fmla="*/ 1450070 h 1645237"/>
                  <a:gd name="connsiteX23" fmla="*/ 1418065 w 1699043"/>
                  <a:gd name="connsiteY23" fmla="*/ 1523034 h 1645237"/>
                  <a:gd name="connsiteX24" fmla="*/ 1448013 w 1699043"/>
                  <a:gd name="connsiteY24" fmla="*/ 1434163 h 1645237"/>
                  <a:gd name="connsiteX25" fmla="*/ 1519599 w 1699043"/>
                  <a:gd name="connsiteY25" fmla="*/ 1514780 h 1645237"/>
                  <a:gd name="connsiteX26" fmla="*/ 1549481 w 1699043"/>
                  <a:gd name="connsiteY26" fmla="*/ 1411900 h 1645237"/>
                  <a:gd name="connsiteX27" fmla="*/ 1598885 w 1699043"/>
                  <a:gd name="connsiteY27" fmla="*/ 1463005 h 1645237"/>
                  <a:gd name="connsiteX28" fmla="*/ 1567279 w 1699043"/>
                  <a:gd name="connsiteY28" fmla="*/ 1518345 h 1645237"/>
                  <a:gd name="connsiteX29" fmla="*/ 1524064 w 1699043"/>
                  <a:gd name="connsiteY29" fmla="*/ 1579089 h 1645237"/>
                  <a:gd name="connsiteX30" fmla="*/ 1499124 w 1699043"/>
                  <a:gd name="connsiteY30" fmla="*/ 1585269 h 1645237"/>
                  <a:gd name="connsiteX31" fmla="*/ 1499784 w 1699043"/>
                  <a:gd name="connsiteY31" fmla="*/ 1583000 h 1645237"/>
                  <a:gd name="connsiteX32" fmla="*/ 1472127 w 1699043"/>
                  <a:gd name="connsiteY32" fmla="*/ 1588623 h 1645237"/>
                  <a:gd name="connsiteX33" fmla="*/ 1472752 w 1699043"/>
                  <a:gd name="connsiteY33" fmla="*/ 1589380 h 1645237"/>
                  <a:gd name="connsiteX34" fmla="*/ 1449515 w 1699043"/>
                  <a:gd name="connsiteY34" fmla="*/ 1593220 h 1645237"/>
                  <a:gd name="connsiteX35" fmla="*/ 1390361 w 1699043"/>
                  <a:gd name="connsiteY35" fmla="*/ 1605245 h 1645237"/>
                  <a:gd name="connsiteX36" fmla="*/ 1391165 w 1699043"/>
                  <a:gd name="connsiteY36" fmla="*/ 1602863 h 1645237"/>
                  <a:gd name="connsiteX37" fmla="*/ 1345411 w 1699043"/>
                  <a:gd name="connsiteY37" fmla="*/ 1610424 h 1645237"/>
                  <a:gd name="connsiteX38" fmla="*/ 1346823 w 1699043"/>
                  <a:gd name="connsiteY38" fmla="*/ 1612296 h 1645237"/>
                  <a:gd name="connsiteX39" fmla="*/ 1299198 w 1699043"/>
                  <a:gd name="connsiteY39" fmla="*/ 1618062 h 1645237"/>
                  <a:gd name="connsiteX40" fmla="*/ 1294021 w 1699043"/>
                  <a:gd name="connsiteY40" fmla="*/ 1618918 h 1645237"/>
                  <a:gd name="connsiteX41" fmla="*/ 1294112 w 1699043"/>
                  <a:gd name="connsiteY41" fmla="*/ 1618678 h 1645237"/>
                  <a:gd name="connsiteX42" fmla="*/ 1202715 w 1699043"/>
                  <a:gd name="connsiteY42" fmla="*/ 1629744 h 1645237"/>
                  <a:gd name="connsiteX43" fmla="*/ 1204342 w 1699043"/>
                  <a:gd name="connsiteY43" fmla="*/ 1632132 h 1645237"/>
                  <a:gd name="connsiteX44" fmla="*/ 1023661 w 1699043"/>
                  <a:gd name="connsiteY44" fmla="*/ 1645237 h 1645237"/>
                  <a:gd name="connsiteX45" fmla="*/ 1025410 w 1699043"/>
                  <a:gd name="connsiteY45" fmla="*/ 1641644 h 1645237"/>
                  <a:gd name="connsiteX46" fmla="*/ 912786 w 1699043"/>
                  <a:gd name="connsiteY46" fmla="*/ 1645030 h 1645237"/>
                  <a:gd name="connsiteX47" fmla="*/ 914540 w 1699043"/>
                  <a:gd name="connsiteY47" fmla="*/ 1641785 h 1645237"/>
                  <a:gd name="connsiteX48" fmla="*/ 870685 w 1699043"/>
                  <a:gd name="connsiteY48" fmla="*/ 1641489 h 1645237"/>
                  <a:gd name="connsiteX49" fmla="*/ 872319 w 1699043"/>
                  <a:gd name="connsiteY49" fmla="*/ 1644653 h 1645237"/>
                  <a:gd name="connsiteX50" fmla="*/ 726970 w 1699043"/>
                  <a:gd name="connsiteY50" fmla="*/ 1637568 h 1645237"/>
                  <a:gd name="connsiteX51" fmla="*/ 728831 w 1699043"/>
                  <a:gd name="connsiteY51" fmla="*/ 1641640 h 1645237"/>
                  <a:gd name="connsiteX52" fmla="*/ 548525 w 1699043"/>
                  <a:gd name="connsiteY52" fmla="*/ 1624130 h 1645237"/>
                  <a:gd name="connsiteX53" fmla="*/ 551758 w 1699043"/>
                  <a:gd name="connsiteY53" fmla="*/ 1619624 h 1645237"/>
                  <a:gd name="connsiteX54" fmla="*/ 438969 w 1699043"/>
                  <a:gd name="connsiteY54" fmla="*/ 1603828 h 1645237"/>
                  <a:gd name="connsiteX55" fmla="*/ 441927 w 1699043"/>
                  <a:gd name="connsiteY55" fmla="*/ 1600053 h 1645237"/>
                  <a:gd name="connsiteX56" fmla="*/ 394176 w 1699043"/>
                  <a:gd name="connsiteY56" fmla="*/ 1591564 h 1645237"/>
                  <a:gd name="connsiteX57" fmla="*/ 395569 w 1699043"/>
                  <a:gd name="connsiteY57" fmla="*/ 1595967 h 1645237"/>
                  <a:gd name="connsiteX58" fmla="*/ 253444 w 1699043"/>
                  <a:gd name="connsiteY58" fmla="*/ 1564303 h 1645237"/>
                  <a:gd name="connsiteX59" fmla="*/ 254973 w 1699043"/>
                  <a:gd name="connsiteY59" fmla="*/ 1570088 h 1645237"/>
                  <a:gd name="connsiteX60" fmla="*/ 164127 w 1699043"/>
                  <a:gd name="connsiteY60" fmla="*/ 1545209 h 1645237"/>
                  <a:gd name="connsiteX61" fmla="*/ 107229 w 1699043"/>
                  <a:gd name="connsiteY61" fmla="*/ 1456609 h 1645237"/>
                  <a:gd name="connsiteX62" fmla="*/ 79010 w 1699043"/>
                  <a:gd name="connsiteY62" fmla="*/ 1388467 h 1645237"/>
                  <a:gd name="connsiteX63" fmla="*/ 22791 w 1699043"/>
                  <a:gd name="connsiteY63" fmla="*/ 974123 h 1645237"/>
                  <a:gd name="connsiteX64" fmla="*/ 40146 w 1699043"/>
                  <a:gd name="connsiteY64" fmla="*/ 1069955 h 1645237"/>
                  <a:gd name="connsiteX65" fmla="*/ 109289 w 1699043"/>
                  <a:gd name="connsiteY65" fmla="*/ 1007382 h 1645237"/>
                  <a:gd name="connsiteX66" fmla="*/ 133200 w 1699043"/>
                  <a:gd name="connsiteY66" fmla="*/ 1116395 h 1645237"/>
                  <a:gd name="connsiteX67" fmla="*/ 208863 w 1699043"/>
                  <a:gd name="connsiteY67" fmla="*/ 1041860 h 1645237"/>
                  <a:gd name="connsiteX68" fmla="*/ 244130 w 1699043"/>
                  <a:gd name="connsiteY68" fmla="*/ 1175359 h 1645237"/>
                  <a:gd name="connsiteX69" fmla="*/ 341120 w 1699043"/>
                  <a:gd name="connsiteY69" fmla="*/ 1070156 h 1645237"/>
                  <a:gd name="connsiteX70" fmla="*/ 378243 w 1699043"/>
                  <a:gd name="connsiteY70" fmla="*/ 1187511 h 1645237"/>
                  <a:gd name="connsiteX71" fmla="*/ 459836 w 1699043"/>
                  <a:gd name="connsiteY71" fmla="*/ 1090937 h 1645237"/>
                  <a:gd name="connsiteX72" fmla="*/ 492830 w 1699043"/>
                  <a:gd name="connsiteY72" fmla="*/ 1181421 h 1645237"/>
                  <a:gd name="connsiteX73" fmla="*/ 550333 w 1699043"/>
                  <a:gd name="connsiteY73" fmla="*/ 1108049 h 1645237"/>
                  <a:gd name="connsiteX74" fmla="*/ 591845 w 1699043"/>
                  <a:gd name="connsiteY74" fmla="*/ 1210073 h 1645237"/>
                  <a:gd name="connsiteX75" fmla="*/ 653773 w 1699043"/>
                  <a:gd name="connsiteY75" fmla="*/ 1123765 h 1645237"/>
                  <a:gd name="connsiteX76" fmla="*/ 711770 w 1699043"/>
                  <a:gd name="connsiteY76" fmla="*/ 1250635 h 1645237"/>
                  <a:gd name="connsiteX77" fmla="*/ 789453 w 1699043"/>
                  <a:gd name="connsiteY77" fmla="*/ 1130578 h 1645237"/>
                  <a:gd name="connsiteX78" fmla="*/ 844705 w 1699043"/>
                  <a:gd name="connsiteY78" fmla="*/ 1237521 h 1645237"/>
                  <a:gd name="connsiteX79" fmla="*/ 906930 w 1699043"/>
                  <a:gd name="connsiteY79" fmla="*/ 1131879 h 1645237"/>
                  <a:gd name="connsiteX80" fmla="*/ 954220 w 1699043"/>
                  <a:gd name="connsiteY80" fmla="*/ 1214690 h 1645237"/>
                  <a:gd name="connsiteX81" fmla="*/ 998630 w 1699043"/>
                  <a:gd name="connsiteY81" fmla="*/ 1132527 h 1645237"/>
                  <a:gd name="connsiteX82" fmla="*/ 1056061 w 1699043"/>
                  <a:gd name="connsiteY82" fmla="*/ 1225024 h 1645237"/>
                  <a:gd name="connsiteX83" fmla="*/ 1102705 w 1699043"/>
                  <a:gd name="connsiteY83" fmla="*/ 1129243 h 1645237"/>
                  <a:gd name="connsiteX84" fmla="*/ 1181924 w 1699043"/>
                  <a:gd name="connsiteY84" fmla="*/ 1245539 h 1645237"/>
                  <a:gd name="connsiteX85" fmla="*/ 1238129 w 1699043"/>
                  <a:gd name="connsiteY85" fmla="*/ 1114464 h 1645237"/>
                  <a:gd name="connsiteX86" fmla="*/ 1313334 w 1699043"/>
                  <a:gd name="connsiteY86" fmla="*/ 1214202 h 1645237"/>
                  <a:gd name="connsiteX87" fmla="*/ 1357923 w 1699043"/>
                  <a:gd name="connsiteY87" fmla="*/ 1096387 h 1645237"/>
                  <a:gd name="connsiteX88" fmla="*/ 1418065 w 1699043"/>
                  <a:gd name="connsiteY88" fmla="*/ 1169351 h 1645237"/>
                  <a:gd name="connsiteX89" fmla="*/ 1448013 w 1699043"/>
                  <a:gd name="connsiteY89" fmla="*/ 1080480 h 1645237"/>
                  <a:gd name="connsiteX90" fmla="*/ 1519599 w 1699043"/>
                  <a:gd name="connsiteY90" fmla="*/ 1161097 h 1645237"/>
                  <a:gd name="connsiteX91" fmla="*/ 1549481 w 1699043"/>
                  <a:gd name="connsiteY91" fmla="*/ 1058217 h 1645237"/>
                  <a:gd name="connsiteX92" fmla="*/ 1647979 w 1699043"/>
                  <a:gd name="connsiteY92" fmla="*/ 1160105 h 1645237"/>
                  <a:gd name="connsiteX93" fmla="*/ 1680975 w 1699043"/>
                  <a:gd name="connsiteY93" fmla="*/ 1022042 h 1645237"/>
                  <a:gd name="connsiteX94" fmla="*/ 1697025 w 1699043"/>
                  <a:gd name="connsiteY94" fmla="*/ 1037121 h 1645237"/>
                  <a:gd name="connsiteX95" fmla="*/ 1699043 w 1699043"/>
                  <a:gd name="connsiteY95" fmla="*/ 1064550 h 1645237"/>
                  <a:gd name="connsiteX96" fmla="*/ 1689717 w 1699043"/>
                  <a:gd name="connsiteY96" fmla="*/ 1182445 h 1645237"/>
                  <a:gd name="connsiteX97" fmla="*/ 1674099 w 1699043"/>
                  <a:gd name="connsiteY97" fmla="*/ 1187123 h 1645237"/>
                  <a:gd name="connsiteX98" fmla="*/ 1674961 w 1699043"/>
                  <a:gd name="connsiteY98" fmla="*/ 1188015 h 1645237"/>
                  <a:gd name="connsiteX99" fmla="*/ 1652713 w 1699043"/>
                  <a:gd name="connsiteY99" fmla="*/ 1193528 h 1645237"/>
                  <a:gd name="connsiteX100" fmla="*/ 1639011 w 1699043"/>
                  <a:gd name="connsiteY100" fmla="*/ 1197632 h 1645237"/>
                  <a:gd name="connsiteX101" fmla="*/ 1639191 w 1699043"/>
                  <a:gd name="connsiteY101" fmla="*/ 1196878 h 1645237"/>
                  <a:gd name="connsiteX102" fmla="*/ 1567211 w 1699043"/>
                  <a:gd name="connsiteY102" fmla="*/ 1214715 h 1645237"/>
                  <a:gd name="connsiteX103" fmla="*/ 1567885 w 1699043"/>
                  <a:gd name="connsiteY103" fmla="*/ 1215473 h 1645237"/>
                  <a:gd name="connsiteX104" fmla="*/ 1547087 w 1699043"/>
                  <a:gd name="connsiteY104" fmla="*/ 1219701 h 1645237"/>
                  <a:gd name="connsiteX105" fmla="*/ 1499124 w 1699043"/>
                  <a:gd name="connsiteY105" fmla="*/ 1231586 h 1645237"/>
                  <a:gd name="connsiteX106" fmla="*/ 1499784 w 1699043"/>
                  <a:gd name="connsiteY106" fmla="*/ 1229317 h 1645237"/>
                  <a:gd name="connsiteX107" fmla="*/ 1472127 w 1699043"/>
                  <a:gd name="connsiteY107" fmla="*/ 1234940 h 1645237"/>
                  <a:gd name="connsiteX108" fmla="*/ 1472752 w 1699043"/>
                  <a:gd name="connsiteY108" fmla="*/ 1235697 h 1645237"/>
                  <a:gd name="connsiteX109" fmla="*/ 1449515 w 1699043"/>
                  <a:gd name="connsiteY109" fmla="*/ 1239537 h 1645237"/>
                  <a:gd name="connsiteX110" fmla="*/ 1390361 w 1699043"/>
                  <a:gd name="connsiteY110" fmla="*/ 1251562 h 1645237"/>
                  <a:gd name="connsiteX111" fmla="*/ 1391165 w 1699043"/>
                  <a:gd name="connsiteY111" fmla="*/ 1249180 h 1645237"/>
                  <a:gd name="connsiteX112" fmla="*/ 1345411 w 1699043"/>
                  <a:gd name="connsiteY112" fmla="*/ 1256741 h 1645237"/>
                  <a:gd name="connsiteX113" fmla="*/ 1346823 w 1699043"/>
                  <a:gd name="connsiteY113" fmla="*/ 1258613 h 1645237"/>
                  <a:gd name="connsiteX114" fmla="*/ 1299198 w 1699043"/>
                  <a:gd name="connsiteY114" fmla="*/ 1264379 h 1645237"/>
                  <a:gd name="connsiteX115" fmla="*/ 1294021 w 1699043"/>
                  <a:gd name="connsiteY115" fmla="*/ 1265235 h 1645237"/>
                  <a:gd name="connsiteX116" fmla="*/ 1294112 w 1699043"/>
                  <a:gd name="connsiteY116" fmla="*/ 1264995 h 1645237"/>
                  <a:gd name="connsiteX117" fmla="*/ 1202715 w 1699043"/>
                  <a:gd name="connsiteY117" fmla="*/ 1276061 h 1645237"/>
                  <a:gd name="connsiteX118" fmla="*/ 1204342 w 1699043"/>
                  <a:gd name="connsiteY118" fmla="*/ 1278449 h 1645237"/>
                  <a:gd name="connsiteX119" fmla="*/ 1023661 w 1699043"/>
                  <a:gd name="connsiteY119" fmla="*/ 1291554 h 1645237"/>
                  <a:gd name="connsiteX120" fmla="*/ 1025410 w 1699043"/>
                  <a:gd name="connsiteY120" fmla="*/ 1287961 h 1645237"/>
                  <a:gd name="connsiteX121" fmla="*/ 912786 w 1699043"/>
                  <a:gd name="connsiteY121" fmla="*/ 1291347 h 1645237"/>
                  <a:gd name="connsiteX122" fmla="*/ 914540 w 1699043"/>
                  <a:gd name="connsiteY122" fmla="*/ 1288102 h 1645237"/>
                  <a:gd name="connsiteX123" fmla="*/ 870685 w 1699043"/>
                  <a:gd name="connsiteY123" fmla="*/ 1287806 h 1645237"/>
                  <a:gd name="connsiteX124" fmla="*/ 872319 w 1699043"/>
                  <a:gd name="connsiteY124" fmla="*/ 1290970 h 1645237"/>
                  <a:gd name="connsiteX125" fmla="*/ 726970 w 1699043"/>
                  <a:gd name="connsiteY125" fmla="*/ 1283885 h 1645237"/>
                  <a:gd name="connsiteX126" fmla="*/ 728831 w 1699043"/>
                  <a:gd name="connsiteY126" fmla="*/ 1287957 h 1645237"/>
                  <a:gd name="connsiteX127" fmla="*/ 548525 w 1699043"/>
                  <a:gd name="connsiteY127" fmla="*/ 1270447 h 1645237"/>
                  <a:gd name="connsiteX128" fmla="*/ 551758 w 1699043"/>
                  <a:gd name="connsiteY128" fmla="*/ 1265941 h 1645237"/>
                  <a:gd name="connsiteX129" fmla="*/ 438969 w 1699043"/>
                  <a:gd name="connsiteY129" fmla="*/ 1250145 h 1645237"/>
                  <a:gd name="connsiteX130" fmla="*/ 441927 w 1699043"/>
                  <a:gd name="connsiteY130" fmla="*/ 1246370 h 1645237"/>
                  <a:gd name="connsiteX131" fmla="*/ 394176 w 1699043"/>
                  <a:gd name="connsiteY131" fmla="*/ 1237881 h 1645237"/>
                  <a:gd name="connsiteX132" fmla="*/ 395569 w 1699043"/>
                  <a:gd name="connsiteY132" fmla="*/ 1242284 h 1645237"/>
                  <a:gd name="connsiteX133" fmla="*/ 253444 w 1699043"/>
                  <a:gd name="connsiteY133" fmla="*/ 1210620 h 1645237"/>
                  <a:gd name="connsiteX134" fmla="*/ 254973 w 1699043"/>
                  <a:gd name="connsiteY134" fmla="*/ 1216405 h 1645237"/>
                  <a:gd name="connsiteX135" fmla="*/ 80252 w 1699043"/>
                  <a:gd name="connsiteY135" fmla="*/ 1168556 h 1645237"/>
                  <a:gd name="connsiteX136" fmla="*/ 85231 w 1699043"/>
                  <a:gd name="connsiteY136" fmla="*/ 1163652 h 1645237"/>
                  <a:gd name="connsiteX137" fmla="*/ 11472 w 1699043"/>
                  <a:gd name="connsiteY137" fmla="*/ 1140053 h 1645237"/>
                  <a:gd name="connsiteX138" fmla="*/ 1175 w 1699043"/>
                  <a:gd name="connsiteY138" fmla="*/ 1064550 h 1645237"/>
                  <a:gd name="connsiteX139" fmla="*/ 0 w 1699043"/>
                  <a:gd name="connsiteY139" fmla="*/ 993272 h 1645237"/>
                  <a:gd name="connsiteX140" fmla="*/ 186531 w 1699043"/>
                  <a:gd name="connsiteY140" fmla="*/ 600562 h 1645237"/>
                  <a:gd name="connsiteX141" fmla="*/ 212654 w 1699043"/>
                  <a:gd name="connsiteY141" fmla="*/ 720845 h 1645237"/>
                  <a:gd name="connsiteX142" fmla="*/ 302820 w 1699043"/>
                  <a:gd name="connsiteY142" fmla="*/ 632220 h 1645237"/>
                  <a:gd name="connsiteX143" fmla="*/ 327314 w 1699043"/>
                  <a:gd name="connsiteY143" fmla="*/ 725365 h 1645237"/>
                  <a:gd name="connsiteX144" fmla="*/ 391350 w 1699043"/>
                  <a:gd name="connsiteY144" fmla="*/ 657620 h 1645237"/>
                  <a:gd name="connsiteX145" fmla="*/ 423259 w 1699043"/>
                  <a:gd name="connsiteY145" fmla="*/ 763042 h 1645237"/>
                  <a:gd name="connsiteX146" fmla="*/ 492896 w 1699043"/>
                  <a:gd name="connsiteY146" fmla="*/ 682823 h 1645237"/>
                  <a:gd name="connsiteX147" fmla="*/ 538926 w 1699043"/>
                  <a:gd name="connsiteY147" fmla="*/ 814509 h 1645237"/>
                  <a:gd name="connsiteX148" fmla="*/ 627367 w 1699043"/>
                  <a:gd name="connsiteY148" fmla="*/ 702140 h 1645237"/>
                  <a:gd name="connsiteX149" fmla="*/ 672503 w 1699043"/>
                  <a:gd name="connsiteY149" fmla="*/ 813730 h 1645237"/>
                  <a:gd name="connsiteX150" fmla="*/ 744221 w 1699043"/>
                  <a:gd name="connsiteY150" fmla="*/ 714288 h 1645237"/>
                  <a:gd name="connsiteX151" fmla="*/ 783659 w 1699043"/>
                  <a:gd name="connsiteY151" fmla="*/ 801114 h 1645237"/>
                  <a:gd name="connsiteX152" fmla="*/ 835468 w 1699043"/>
                  <a:gd name="connsiteY152" fmla="*/ 723404 h 1645237"/>
                  <a:gd name="connsiteX153" fmla="*/ 884109 w 1699043"/>
                  <a:gd name="connsiteY153" fmla="*/ 820811 h 1645237"/>
                  <a:gd name="connsiteX154" fmla="*/ 939402 w 1699043"/>
                  <a:gd name="connsiteY154" fmla="*/ 729748 h 1645237"/>
                  <a:gd name="connsiteX155" fmla="*/ 1007540 w 1699043"/>
                  <a:gd name="connsiteY155" fmla="*/ 852865 h 1645237"/>
                  <a:gd name="connsiteX156" fmla="*/ 1075613 w 1699043"/>
                  <a:gd name="connsiteY156" fmla="*/ 727543 h 1645237"/>
                  <a:gd name="connsiteX157" fmla="*/ 1141283 w 1699043"/>
                  <a:gd name="connsiteY157" fmla="*/ 833800 h 1645237"/>
                  <a:gd name="connsiteX158" fmla="*/ 1196563 w 1699043"/>
                  <a:gd name="connsiteY158" fmla="*/ 720608 h 1645237"/>
                  <a:gd name="connsiteX159" fmla="*/ 1249709 w 1699043"/>
                  <a:gd name="connsiteY159" fmla="*/ 798816 h 1645237"/>
                  <a:gd name="connsiteX160" fmla="*/ 1287738 w 1699043"/>
                  <a:gd name="connsiteY160" fmla="*/ 713091 h 1645237"/>
                  <a:gd name="connsiteX161" fmla="*/ 1351571 w 1699043"/>
                  <a:gd name="connsiteY161" fmla="*/ 799975 h 1645237"/>
                  <a:gd name="connsiteX162" fmla="*/ 1390829 w 1699043"/>
                  <a:gd name="connsiteY162" fmla="*/ 700297 h 1645237"/>
                  <a:gd name="connsiteX163" fmla="*/ 1479494 w 1699043"/>
                  <a:gd name="connsiteY163" fmla="*/ 810848 h 1645237"/>
                  <a:gd name="connsiteX164" fmla="*/ 1525102 w 1699043"/>
                  <a:gd name="connsiteY164" fmla="*/ 676422 h 1645237"/>
                  <a:gd name="connsiteX165" fmla="*/ 1644696 w 1699043"/>
                  <a:gd name="connsiteY165" fmla="*/ 811664 h 1645237"/>
                  <a:gd name="connsiteX166" fmla="*/ 1503007 w 1699043"/>
                  <a:gd name="connsiteY166" fmla="*/ 840163 h 1645237"/>
                  <a:gd name="connsiteX167" fmla="*/ 1503782 w 1699043"/>
                  <a:gd name="connsiteY167" fmla="*/ 841130 h 1645237"/>
                  <a:gd name="connsiteX168" fmla="*/ 1481120 w 1699043"/>
                  <a:gd name="connsiteY168" fmla="*/ 844565 h 1645237"/>
                  <a:gd name="connsiteX169" fmla="*/ 1467097 w 1699043"/>
                  <a:gd name="connsiteY169" fmla="*/ 847385 h 1645237"/>
                  <a:gd name="connsiteX170" fmla="*/ 1467346 w 1699043"/>
                  <a:gd name="connsiteY170" fmla="*/ 846651 h 1645237"/>
                  <a:gd name="connsiteX171" fmla="*/ 1394027 w 1699043"/>
                  <a:gd name="connsiteY171" fmla="*/ 857763 h 1645237"/>
                  <a:gd name="connsiteX172" fmla="*/ 1394628 w 1699043"/>
                  <a:gd name="connsiteY172" fmla="*/ 858581 h 1645237"/>
                  <a:gd name="connsiteX173" fmla="*/ 1373527 w 1699043"/>
                  <a:gd name="connsiteY173" fmla="*/ 860869 h 1645237"/>
                  <a:gd name="connsiteX174" fmla="*/ 1324672 w 1699043"/>
                  <a:gd name="connsiteY174" fmla="*/ 868273 h 1645237"/>
                  <a:gd name="connsiteX175" fmla="*/ 1325538 w 1699043"/>
                  <a:gd name="connsiteY175" fmla="*/ 866075 h 1645237"/>
                  <a:gd name="connsiteX176" fmla="*/ 1297481 w 1699043"/>
                  <a:gd name="connsiteY176" fmla="*/ 869119 h 1645237"/>
                  <a:gd name="connsiteX177" fmla="*/ 1298032 w 1699043"/>
                  <a:gd name="connsiteY177" fmla="*/ 869930 h 1645237"/>
                  <a:gd name="connsiteX178" fmla="*/ 1274541 w 1699043"/>
                  <a:gd name="connsiteY178" fmla="*/ 871607 h 1645237"/>
                  <a:gd name="connsiteX179" fmla="*/ 1214529 w 1699043"/>
                  <a:gd name="connsiteY179" fmla="*/ 878116 h 1645237"/>
                  <a:gd name="connsiteX180" fmla="*/ 1215549 w 1699043"/>
                  <a:gd name="connsiteY180" fmla="*/ 875819 h 1645237"/>
                  <a:gd name="connsiteX181" fmla="*/ 1169293 w 1699043"/>
                  <a:gd name="connsiteY181" fmla="*/ 879121 h 1645237"/>
                  <a:gd name="connsiteX182" fmla="*/ 1170525 w 1699043"/>
                  <a:gd name="connsiteY182" fmla="*/ 881115 h 1645237"/>
                  <a:gd name="connsiteX183" fmla="*/ 1122572 w 1699043"/>
                  <a:gd name="connsiteY183" fmla="*/ 882458 h 1645237"/>
                  <a:gd name="connsiteX184" fmla="*/ 1117337 w 1699043"/>
                  <a:gd name="connsiteY184" fmla="*/ 882831 h 1645237"/>
                  <a:gd name="connsiteX185" fmla="*/ 1117451 w 1699043"/>
                  <a:gd name="connsiteY185" fmla="*/ 882601 h 1645237"/>
                  <a:gd name="connsiteX186" fmla="*/ 1025422 w 1699043"/>
                  <a:gd name="connsiteY186" fmla="*/ 885177 h 1645237"/>
                  <a:gd name="connsiteX187" fmla="*/ 1026822 w 1699043"/>
                  <a:gd name="connsiteY187" fmla="*/ 887704 h 1645237"/>
                  <a:gd name="connsiteX188" fmla="*/ 845703 w 1699043"/>
                  <a:gd name="connsiteY188" fmla="*/ 884063 h 1645237"/>
                  <a:gd name="connsiteX189" fmla="*/ 847778 w 1699043"/>
                  <a:gd name="connsiteY189" fmla="*/ 880647 h 1645237"/>
                  <a:gd name="connsiteX190" fmla="*/ 735321 w 1699043"/>
                  <a:gd name="connsiteY190" fmla="*/ 873615 h 1645237"/>
                  <a:gd name="connsiteX191" fmla="*/ 737368 w 1699043"/>
                  <a:gd name="connsiteY191" fmla="*/ 870545 h 1645237"/>
                  <a:gd name="connsiteX192" fmla="*/ 693726 w 1699043"/>
                  <a:gd name="connsiteY192" fmla="*/ 866200 h 1645237"/>
                  <a:gd name="connsiteX193" fmla="*/ 695062 w 1699043"/>
                  <a:gd name="connsiteY193" fmla="*/ 869502 h 1645237"/>
                  <a:gd name="connsiteX194" fmla="*/ 550988 w 1699043"/>
                  <a:gd name="connsiteY194" fmla="*/ 849020 h 1645237"/>
                  <a:gd name="connsiteX195" fmla="*/ 552465 w 1699043"/>
                  <a:gd name="connsiteY195" fmla="*/ 853247 h 1645237"/>
                  <a:gd name="connsiteX196" fmla="*/ 374548 w 1699043"/>
                  <a:gd name="connsiteY196" fmla="*/ 819156 h 1645237"/>
                  <a:gd name="connsiteX197" fmla="*/ 378183 w 1699043"/>
                  <a:gd name="connsiteY197" fmla="*/ 814969 h 1645237"/>
                  <a:gd name="connsiteX198" fmla="*/ 267336 w 1699043"/>
                  <a:gd name="connsiteY198" fmla="*/ 788820 h 1645237"/>
                  <a:gd name="connsiteX199" fmla="*/ 270630 w 1699043"/>
                  <a:gd name="connsiteY199" fmla="*/ 785335 h 1645237"/>
                  <a:gd name="connsiteX200" fmla="*/ 223867 w 1699043"/>
                  <a:gd name="connsiteY200" fmla="*/ 772471 h 1645237"/>
                  <a:gd name="connsiteX201" fmla="*/ 224847 w 1699043"/>
                  <a:gd name="connsiteY201" fmla="*/ 776984 h 1645237"/>
                  <a:gd name="connsiteX202" fmla="*/ 53644 w 1699043"/>
                  <a:gd name="connsiteY202" fmla="*/ 721819 h 1645237"/>
                  <a:gd name="connsiteX203" fmla="*/ 54671 w 1699043"/>
                  <a:gd name="connsiteY203" fmla="*/ 719398 h 1645237"/>
                  <a:gd name="connsiteX204" fmla="*/ 302869 w 1699043"/>
                  <a:gd name="connsiteY204" fmla="*/ 287349 h 1645237"/>
                  <a:gd name="connsiteX205" fmla="*/ 327314 w 1699043"/>
                  <a:gd name="connsiteY205" fmla="*/ 380309 h 1645237"/>
                  <a:gd name="connsiteX206" fmla="*/ 391350 w 1699043"/>
                  <a:gd name="connsiteY206" fmla="*/ 312564 h 1645237"/>
                  <a:gd name="connsiteX207" fmla="*/ 423259 w 1699043"/>
                  <a:gd name="connsiteY207" fmla="*/ 417986 h 1645237"/>
                  <a:gd name="connsiteX208" fmla="*/ 492896 w 1699043"/>
                  <a:gd name="connsiteY208" fmla="*/ 337767 h 1645237"/>
                  <a:gd name="connsiteX209" fmla="*/ 538926 w 1699043"/>
                  <a:gd name="connsiteY209" fmla="*/ 469453 h 1645237"/>
                  <a:gd name="connsiteX210" fmla="*/ 627367 w 1699043"/>
                  <a:gd name="connsiteY210" fmla="*/ 357084 h 1645237"/>
                  <a:gd name="connsiteX211" fmla="*/ 672503 w 1699043"/>
                  <a:gd name="connsiteY211" fmla="*/ 468674 h 1645237"/>
                  <a:gd name="connsiteX212" fmla="*/ 744221 w 1699043"/>
                  <a:gd name="connsiteY212" fmla="*/ 369232 h 1645237"/>
                  <a:gd name="connsiteX213" fmla="*/ 783659 w 1699043"/>
                  <a:gd name="connsiteY213" fmla="*/ 456058 h 1645237"/>
                  <a:gd name="connsiteX214" fmla="*/ 835468 w 1699043"/>
                  <a:gd name="connsiteY214" fmla="*/ 378348 h 1645237"/>
                  <a:gd name="connsiteX215" fmla="*/ 884109 w 1699043"/>
                  <a:gd name="connsiteY215" fmla="*/ 475755 h 1645237"/>
                  <a:gd name="connsiteX216" fmla="*/ 939402 w 1699043"/>
                  <a:gd name="connsiteY216" fmla="*/ 384692 h 1645237"/>
                  <a:gd name="connsiteX217" fmla="*/ 1007540 w 1699043"/>
                  <a:gd name="connsiteY217" fmla="*/ 507809 h 1645237"/>
                  <a:gd name="connsiteX218" fmla="*/ 1075613 w 1699043"/>
                  <a:gd name="connsiteY218" fmla="*/ 382487 h 1645237"/>
                  <a:gd name="connsiteX219" fmla="*/ 1141283 w 1699043"/>
                  <a:gd name="connsiteY219" fmla="*/ 488744 h 1645237"/>
                  <a:gd name="connsiteX220" fmla="*/ 1196563 w 1699043"/>
                  <a:gd name="connsiteY220" fmla="*/ 375552 h 1645237"/>
                  <a:gd name="connsiteX221" fmla="*/ 1249709 w 1699043"/>
                  <a:gd name="connsiteY221" fmla="*/ 453760 h 1645237"/>
                  <a:gd name="connsiteX222" fmla="*/ 1287738 w 1699043"/>
                  <a:gd name="connsiteY222" fmla="*/ 368035 h 1645237"/>
                  <a:gd name="connsiteX223" fmla="*/ 1351571 w 1699043"/>
                  <a:gd name="connsiteY223" fmla="*/ 454919 h 1645237"/>
                  <a:gd name="connsiteX224" fmla="*/ 1390829 w 1699043"/>
                  <a:gd name="connsiteY224" fmla="*/ 355241 h 1645237"/>
                  <a:gd name="connsiteX225" fmla="*/ 1458497 w 1699043"/>
                  <a:gd name="connsiteY225" fmla="*/ 439612 h 1645237"/>
                  <a:gd name="connsiteX226" fmla="*/ 1482007 w 1699043"/>
                  <a:gd name="connsiteY226" fmla="*/ 477436 h 1645237"/>
                  <a:gd name="connsiteX227" fmla="*/ 1493851 w 1699043"/>
                  <a:gd name="connsiteY227" fmla="*/ 497579 h 1645237"/>
                  <a:gd name="connsiteX228" fmla="*/ 1481120 w 1699043"/>
                  <a:gd name="connsiteY228" fmla="*/ 499509 h 1645237"/>
                  <a:gd name="connsiteX229" fmla="*/ 1467097 w 1699043"/>
                  <a:gd name="connsiteY229" fmla="*/ 502329 h 1645237"/>
                  <a:gd name="connsiteX230" fmla="*/ 1467346 w 1699043"/>
                  <a:gd name="connsiteY230" fmla="*/ 501595 h 1645237"/>
                  <a:gd name="connsiteX231" fmla="*/ 1394027 w 1699043"/>
                  <a:gd name="connsiteY231" fmla="*/ 512707 h 1645237"/>
                  <a:gd name="connsiteX232" fmla="*/ 1394628 w 1699043"/>
                  <a:gd name="connsiteY232" fmla="*/ 513525 h 1645237"/>
                  <a:gd name="connsiteX233" fmla="*/ 1373527 w 1699043"/>
                  <a:gd name="connsiteY233" fmla="*/ 515813 h 1645237"/>
                  <a:gd name="connsiteX234" fmla="*/ 1324672 w 1699043"/>
                  <a:gd name="connsiteY234" fmla="*/ 523217 h 1645237"/>
                  <a:gd name="connsiteX235" fmla="*/ 1325538 w 1699043"/>
                  <a:gd name="connsiteY235" fmla="*/ 521019 h 1645237"/>
                  <a:gd name="connsiteX236" fmla="*/ 1297481 w 1699043"/>
                  <a:gd name="connsiteY236" fmla="*/ 524063 h 1645237"/>
                  <a:gd name="connsiteX237" fmla="*/ 1298032 w 1699043"/>
                  <a:gd name="connsiteY237" fmla="*/ 524874 h 1645237"/>
                  <a:gd name="connsiteX238" fmla="*/ 1274541 w 1699043"/>
                  <a:gd name="connsiteY238" fmla="*/ 526551 h 1645237"/>
                  <a:gd name="connsiteX239" fmla="*/ 1214529 w 1699043"/>
                  <a:gd name="connsiteY239" fmla="*/ 533060 h 1645237"/>
                  <a:gd name="connsiteX240" fmla="*/ 1215549 w 1699043"/>
                  <a:gd name="connsiteY240" fmla="*/ 530763 h 1645237"/>
                  <a:gd name="connsiteX241" fmla="*/ 1169293 w 1699043"/>
                  <a:gd name="connsiteY241" fmla="*/ 534065 h 1645237"/>
                  <a:gd name="connsiteX242" fmla="*/ 1170525 w 1699043"/>
                  <a:gd name="connsiteY242" fmla="*/ 536059 h 1645237"/>
                  <a:gd name="connsiteX243" fmla="*/ 1122572 w 1699043"/>
                  <a:gd name="connsiteY243" fmla="*/ 537402 h 1645237"/>
                  <a:gd name="connsiteX244" fmla="*/ 1117337 w 1699043"/>
                  <a:gd name="connsiteY244" fmla="*/ 537775 h 1645237"/>
                  <a:gd name="connsiteX245" fmla="*/ 1117451 w 1699043"/>
                  <a:gd name="connsiteY245" fmla="*/ 537545 h 1645237"/>
                  <a:gd name="connsiteX246" fmla="*/ 1025422 w 1699043"/>
                  <a:gd name="connsiteY246" fmla="*/ 540121 h 1645237"/>
                  <a:gd name="connsiteX247" fmla="*/ 1026822 w 1699043"/>
                  <a:gd name="connsiteY247" fmla="*/ 542648 h 1645237"/>
                  <a:gd name="connsiteX248" fmla="*/ 845703 w 1699043"/>
                  <a:gd name="connsiteY248" fmla="*/ 539007 h 1645237"/>
                  <a:gd name="connsiteX249" fmla="*/ 847778 w 1699043"/>
                  <a:gd name="connsiteY249" fmla="*/ 535591 h 1645237"/>
                  <a:gd name="connsiteX250" fmla="*/ 735321 w 1699043"/>
                  <a:gd name="connsiteY250" fmla="*/ 528559 h 1645237"/>
                  <a:gd name="connsiteX251" fmla="*/ 737368 w 1699043"/>
                  <a:gd name="connsiteY251" fmla="*/ 525489 h 1645237"/>
                  <a:gd name="connsiteX252" fmla="*/ 693726 w 1699043"/>
                  <a:gd name="connsiteY252" fmla="*/ 521144 h 1645237"/>
                  <a:gd name="connsiteX253" fmla="*/ 695062 w 1699043"/>
                  <a:gd name="connsiteY253" fmla="*/ 524446 h 1645237"/>
                  <a:gd name="connsiteX254" fmla="*/ 550988 w 1699043"/>
                  <a:gd name="connsiteY254" fmla="*/ 503964 h 1645237"/>
                  <a:gd name="connsiteX255" fmla="*/ 552465 w 1699043"/>
                  <a:gd name="connsiteY255" fmla="*/ 508191 h 1645237"/>
                  <a:gd name="connsiteX256" fmla="*/ 374548 w 1699043"/>
                  <a:gd name="connsiteY256" fmla="*/ 474100 h 1645237"/>
                  <a:gd name="connsiteX257" fmla="*/ 378183 w 1699043"/>
                  <a:gd name="connsiteY257" fmla="*/ 469913 h 1645237"/>
                  <a:gd name="connsiteX258" fmla="*/ 267336 w 1699043"/>
                  <a:gd name="connsiteY258" fmla="*/ 443764 h 1645237"/>
                  <a:gd name="connsiteX259" fmla="*/ 270630 w 1699043"/>
                  <a:gd name="connsiteY259" fmla="*/ 440279 h 1645237"/>
                  <a:gd name="connsiteX260" fmla="*/ 223867 w 1699043"/>
                  <a:gd name="connsiteY260" fmla="*/ 427415 h 1645237"/>
                  <a:gd name="connsiteX261" fmla="*/ 224847 w 1699043"/>
                  <a:gd name="connsiteY261" fmla="*/ 431928 h 1645237"/>
                  <a:gd name="connsiteX262" fmla="*/ 218656 w 1699043"/>
                  <a:gd name="connsiteY262" fmla="*/ 429933 h 1645237"/>
                  <a:gd name="connsiteX263" fmla="*/ 270296 w 1699043"/>
                  <a:gd name="connsiteY263" fmla="*/ 347569 h 1645237"/>
                  <a:gd name="connsiteX264" fmla="*/ 1185132 w 1699043"/>
                  <a:gd name="connsiteY264" fmla="*/ 0 h 1645237"/>
                  <a:gd name="connsiteX265" fmla="*/ 1271372 w 1699043"/>
                  <a:gd name="connsiteY265" fmla="*/ 111190 h 1645237"/>
                  <a:gd name="connsiteX266" fmla="*/ 1278074 w 1699043"/>
                  <a:gd name="connsiteY266" fmla="*/ 92447 h 1645237"/>
                  <a:gd name="connsiteX267" fmla="*/ 1289937 w 1699043"/>
                  <a:gd name="connsiteY267" fmla="*/ 120913 h 1645237"/>
                  <a:gd name="connsiteX268" fmla="*/ 1297776 w 1699043"/>
                  <a:gd name="connsiteY268" fmla="*/ 139678 h 1645237"/>
                  <a:gd name="connsiteX269" fmla="*/ 1294006 w 1699043"/>
                  <a:gd name="connsiteY269" fmla="*/ 140372 h 1645237"/>
                  <a:gd name="connsiteX270" fmla="*/ 1295777 w 1699043"/>
                  <a:gd name="connsiteY270" fmla="*/ 142654 h 1645237"/>
                  <a:gd name="connsiteX271" fmla="*/ 1116248 w 1699043"/>
                  <a:gd name="connsiteY271" fmla="*/ 166876 h 1645237"/>
                  <a:gd name="connsiteX272" fmla="*/ 1117773 w 1699043"/>
                  <a:gd name="connsiteY272" fmla="*/ 163182 h 1645237"/>
                  <a:gd name="connsiteX273" fmla="*/ 1005571 w 1699043"/>
                  <a:gd name="connsiteY273" fmla="*/ 173507 h 1645237"/>
                  <a:gd name="connsiteX274" fmla="*/ 1007122 w 1699043"/>
                  <a:gd name="connsiteY274" fmla="*/ 170159 h 1645237"/>
                  <a:gd name="connsiteX275" fmla="*/ 963331 w 1699043"/>
                  <a:gd name="connsiteY275" fmla="*/ 172569 h 1645237"/>
                  <a:gd name="connsiteX276" fmla="*/ 965158 w 1699043"/>
                  <a:gd name="connsiteY276" fmla="*/ 175626 h 1645237"/>
                  <a:gd name="connsiteX277" fmla="*/ 819648 w 1699043"/>
                  <a:gd name="connsiteY277" fmla="*/ 177517 h 1645237"/>
                  <a:gd name="connsiteX278" fmla="*/ 821757 w 1699043"/>
                  <a:gd name="connsiteY278" fmla="*/ 181467 h 1645237"/>
                  <a:gd name="connsiteX279" fmla="*/ 640714 w 1699043"/>
                  <a:gd name="connsiteY279" fmla="*/ 175108 h 1645237"/>
                  <a:gd name="connsiteX280" fmla="*/ 643663 w 1699043"/>
                  <a:gd name="connsiteY280" fmla="*/ 170413 h 1645237"/>
                  <a:gd name="connsiteX281" fmla="*/ 530115 w 1699043"/>
                  <a:gd name="connsiteY281" fmla="*/ 161601 h 1645237"/>
                  <a:gd name="connsiteX282" fmla="*/ 532835 w 1699043"/>
                  <a:gd name="connsiteY282" fmla="*/ 157650 h 1645237"/>
                  <a:gd name="connsiteX283" fmla="*/ 484651 w 1699043"/>
                  <a:gd name="connsiteY283" fmla="*/ 152122 h 1645237"/>
                  <a:gd name="connsiteX284" fmla="*/ 486312 w 1699043"/>
                  <a:gd name="connsiteY284" fmla="*/ 156431 h 1645237"/>
                  <a:gd name="connsiteX285" fmla="*/ 379644 w 1699043"/>
                  <a:gd name="connsiteY285" fmla="*/ 139489 h 1645237"/>
                  <a:gd name="connsiteX286" fmla="*/ 421941 w 1699043"/>
                  <a:gd name="connsiteY286" fmla="*/ 61460 h 1645237"/>
                  <a:gd name="connsiteX287" fmla="*/ 439341 w 1699043"/>
                  <a:gd name="connsiteY287" fmla="*/ 34632 h 1645237"/>
                  <a:gd name="connsiteX288" fmla="*/ 465641 w 1699043"/>
                  <a:gd name="connsiteY288" fmla="*/ 102831 h 1645237"/>
                  <a:gd name="connsiteX289" fmla="*/ 541124 w 1699043"/>
                  <a:gd name="connsiteY289" fmla="*/ 1409 h 1645237"/>
                  <a:gd name="connsiteX290" fmla="*/ 579635 w 1699043"/>
                  <a:gd name="connsiteY290" fmla="*/ 89686 h 1645237"/>
                  <a:gd name="connsiteX291" fmla="*/ 632505 w 1699043"/>
                  <a:gd name="connsiteY291" fmla="*/ 12909 h 1645237"/>
                  <a:gd name="connsiteX292" fmla="*/ 680228 w 1699043"/>
                  <a:gd name="connsiteY292" fmla="*/ 112178 h 1645237"/>
                  <a:gd name="connsiteX293" fmla="*/ 736717 w 1699043"/>
                  <a:gd name="connsiteY293" fmla="*/ 22215 h 1645237"/>
                  <a:gd name="connsiteX294" fmla="*/ 802427 w 1699043"/>
                  <a:gd name="connsiteY294" fmla="*/ 145268 h 1645237"/>
                  <a:gd name="connsiteX295" fmla="*/ 872559 w 1699043"/>
                  <a:gd name="connsiteY295" fmla="*/ 20648 h 1645237"/>
                  <a:gd name="connsiteX296" fmla="*/ 934300 w 1699043"/>
                  <a:gd name="connsiteY296" fmla="*/ 123982 h 1645237"/>
                  <a:gd name="connsiteX297" fmla="*/ 989892 w 1699043"/>
                  <a:gd name="connsiteY297" fmla="*/ 14703 h 1645237"/>
                  <a:gd name="connsiteX298" fmla="*/ 1042199 w 1699043"/>
                  <a:gd name="connsiteY298" fmla="*/ 94441 h 1645237"/>
                  <a:gd name="connsiteX299" fmla="*/ 1081457 w 1699043"/>
                  <a:gd name="connsiteY299" fmla="*/ 9696 h 1645237"/>
                  <a:gd name="connsiteX300" fmla="*/ 1144482 w 1699043"/>
                  <a:gd name="connsiteY300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</a:cxnLst>
                <a:rect l="l" t="t" r="r" b="b"/>
                <a:pathLst>
                  <a:path w="1699043" h="1645237">
                    <a:moveTo>
                      <a:pt x="109289" y="1361065"/>
                    </a:moveTo>
                    <a:lnTo>
                      <a:pt x="133200" y="1470078"/>
                    </a:lnTo>
                    <a:lnTo>
                      <a:pt x="208863" y="1395543"/>
                    </a:lnTo>
                    <a:lnTo>
                      <a:pt x="244130" y="1529042"/>
                    </a:lnTo>
                    <a:lnTo>
                      <a:pt x="341120" y="1423839"/>
                    </a:lnTo>
                    <a:lnTo>
                      <a:pt x="378243" y="1541194"/>
                    </a:lnTo>
                    <a:lnTo>
                      <a:pt x="459836" y="1444620"/>
                    </a:lnTo>
                    <a:lnTo>
                      <a:pt x="492830" y="1535104"/>
                    </a:lnTo>
                    <a:lnTo>
                      <a:pt x="550333" y="1461732"/>
                    </a:lnTo>
                    <a:lnTo>
                      <a:pt x="591845" y="1563756"/>
                    </a:lnTo>
                    <a:lnTo>
                      <a:pt x="653773" y="1477448"/>
                    </a:lnTo>
                    <a:lnTo>
                      <a:pt x="711770" y="1604318"/>
                    </a:lnTo>
                    <a:lnTo>
                      <a:pt x="789453" y="1484261"/>
                    </a:lnTo>
                    <a:lnTo>
                      <a:pt x="844705" y="1591204"/>
                    </a:lnTo>
                    <a:lnTo>
                      <a:pt x="906930" y="1485562"/>
                    </a:lnTo>
                    <a:lnTo>
                      <a:pt x="954220" y="1568373"/>
                    </a:lnTo>
                    <a:lnTo>
                      <a:pt x="998630" y="1486210"/>
                    </a:lnTo>
                    <a:lnTo>
                      <a:pt x="1056061" y="1578707"/>
                    </a:lnTo>
                    <a:lnTo>
                      <a:pt x="1102705" y="1482926"/>
                    </a:lnTo>
                    <a:lnTo>
                      <a:pt x="1181924" y="1599222"/>
                    </a:lnTo>
                    <a:lnTo>
                      <a:pt x="1238129" y="1468147"/>
                    </a:lnTo>
                    <a:lnTo>
                      <a:pt x="1313334" y="1567885"/>
                    </a:lnTo>
                    <a:lnTo>
                      <a:pt x="1357923" y="1450070"/>
                    </a:lnTo>
                    <a:lnTo>
                      <a:pt x="1418065" y="1523034"/>
                    </a:lnTo>
                    <a:lnTo>
                      <a:pt x="1448013" y="1434163"/>
                    </a:lnTo>
                    <a:lnTo>
                      <a:pt x="1519599" y="1514780"/>
                    </a:lnTo>
                    <a:lnTo>
                      <a:pt x="1549481" y="1411900"/>
                    </a:lnTo>
                    <a:lnTo>
                      <a:pt x="1598885" y="1463005"/>
                    </a:lnTo>
                    <a:lnTo>
                      <a:pt x="1567279" y="1518345"/>
                    </a:lnTo>
                    <a:lnTo>
                      <a:pt x="1524064" y="1579089"/>
                    </a:lnTo>
                    <a:lnTo>
                      <a:pt x="1499124" y="1585269"/>
                    </a:lnTo>
                    <a:lnTo>
                      <a:pt x="1499784" y="1583000"/>
                    </a:lnTo>
                    <a:lnTo>
                      <a:pt x="1472127" y="1588623"/>
                    </a:lnTo>
                    <a:lnTo>
                      <a:pt x="1472752" y="1589380"/>
                    </a:lnTo>
                    <a:lnTo>
                      <a:pt x="1449515" y="1593220"/>
                    </a:lnTo>
                    <a:lnTo>
                      <a:pt x="1390361" y="1605245"/>
                    </a:lnTo>
                    <a:lnTo>
                      <a:pt x="1391165" y="1602863"/>
                    </a:lnTo>
                    <a:lnTo>
                      <a:pt x="1345411" y="1610424"/>
                    </a:lnTo>
                    <a:lnTo>
                      <a:pt x="1346823" y="1612296"/>
                    </a:lnTo>
                    <a:lnTo>
                      <a:pt x="1299198" y="1618062"/>
                    </a:lnTo>
                    <a:lnTo>
                      <a:pt x="1294021" y="1618918"/>
                    </a:lnTo>
                    <a:lnTo>
                      <a:pt x="1294112" y="1618678"/>
                    </a:lnTo>
                    <a:lnTo>
                      <a:pt x="1202715" y="1629744"/>
                    </a:lnTo>
                    <a:lnTo>
                      <a:pt x="1204342" y="1632132"/>
                    </a:lnTo>
                    <a:lnTo>
                      <a:pt x="1023661" y="1645237"/>
                    </a:lnTo>
                    <a:lnTo>
                      <a:pt x="1025410" y="1641644"/>
                    </a:lnTo>
                    <a:lnTo>
                      <a:pt x="912786" y="1645030"/>
                    </a:lnTo>
                    <a:lnTo>
                      <a:pt x="914540" y="1641785"/>
                    </a:lnTo>
                    <a:lnTo>
                      <a:pt x="870685" y="1641489"/>
                    </a:lnTo>
                    <a:lnTo>
                      <a:pt x="872319" y="1644653"/>
                    </a:lnTo>
                    <a:lnTo>
                      <a:pt x="726970" y="1637568"/>
                    </a:lnTo>
                    <a:lnTo>
                      <a:pt x="728831" y="1641640"/>
                    </a:lnTo>
                    <a:lnTo>
                      <a:pt x="548525" y="1624130"/>
                    </a:lnTo>
                    <a:lnTo>
                      <a:pt x="551758" y="1619624"/>
                    </a:lnTo>
                    <a:lnTo>
                      <a:pt x="438969" y="1603828"/>
                    </a:lnTo>
                    <a:lnTo>
                      <a:pt x="441927" y="1600053"/>
                    </a:lnTo>
                    <a:lnTo>
                      <a:pt x="394176" y="1591564"/>
                    </a:lnTo>
                    <a:lnTo>
                      <a:pt x="395569" y="1595967"/>
                    </a:lnTo>
                    <a:lnTo>
                      <a:pt x="253444" y="1564303"/>
                    </a:lnTo>
                    <a:lnTo>
                      <a:pt x="254973" y="1570088"/>
                    </a:lnTo>
                    <a:lnTo>
                      <a:pt x="164127" y="1545209"/>
                    </a:lnTo>
                    <a:lnTo>
                      <a:pt x="107229" y="1456609"/>
                    </a:lnTo>
                    <a:lnTo>
                      <a:pt x="79010" y="1388467"/>
                    </a:lnTo>
                    <a:close/>
                    <a:moveTo>
                      <a:pt x="22791" y="974123"/>
                    </a:moveTo>
                    <a:lnTo>
                      <a:pt x="40146" y="1069955"/>
                    </a:lnTo>
                    <a:lnTo>
                      <a:pt x="109289" y="1007382"/>
                    </a:lnTo>
                    <a:lnTo>
                      <a:pt x="133200" y="1116395"/>
                    </a:lnTo>
                    <a:lnTo>
                      <a:pt x="208863" y="1041860"/>
                    </a:lnTo>
                    <a:lnTo>
                      <a:pt x="244130" y="1175359"/>
                    </a:lnTo>
                    <a:lnTo>
                      <a:pt x="341120" y="1070156"/>
                    </a:lnTo>
                    <a:lnTo>
                      <a:pt x="378243" y="1187511"/>
                    </a:lnTo>
                    <a:lnTo>
                      <a:pt x="459836" y="1090937"/>
                    </a:lnTo>
                    <a:lnTo>
                      <a:pt x="492830" y="1181421"/>
                    </a:lnTo>
                    <a:lnTo>
                      <a:pt x="550333" y="1108049"/>
                    </a:lnTo>
                    <a:lnTo>
                      <a:pt x="591845" y="1210073"/>
                    </a:lnTo>
                    <a:lnTo>
                      <a:pt x="653773" y="1123765"/>
                    </a:lnTo>
                    <a:lnTo>
                      <a:pt x="711770" y="1250635"/>
                    </a:lnTo>
                    <a:lnTo>
                      <a:pt x="789453" y="1130578"/>
                    </a:lnTo>
                    <a:lnTo>
                      <a:pt x="844705" y="1237521"/>
                    </a:lnTo>
                    <a:lnTo>
                      <a:pt x="906930" y="1131879"/>
                    </a:lnTo>
                    <a:lnTo>
                      <a:pt x="954220" y="1214690"/>
                    </a:lnTo>
                    <a:lnTo>
                      <a:pt x="998630" y="1132527"/>
                    </a:lnTo>
                    <a:lnTo>
                      <a:pt x="1056061" y="1225024"/>
                    </a:lnTo>
                    <a:lnTo>
                      <a:pt x="1102705" y="1129243"/>
                    </a:lnTo>
                    <a:lnTo>
                      <a:pt x="1181924" y="1245539"/>
                    </a:lnTo>
                    <a:lnTo>
                      <a:pt x="1238129" y="1114464"/>
                    </a:lnTo>
                    <a:lnTo>
                      <a:pt x="1313334" y="1214202"/>
                    </a:lnTo>
                    <a:lnTo>
                      <a:pt x="1357923" y="1096387"/>
                    </a:lnTo>
                    <a:lnTo>
                      <a:pt x="1418065" y="1169351"/>
                    </a:lnTo>
                    <a:lnTo>
                      <a:pt x="1448013" y="1080480"/>
                    </a:lnTo>
                    <a:lnTo>
                      <a:pt x="1519599" y="1161097"/>
                    </a:lnTo>
                    <a:lnTo>
                      <a:pt x="1549481" y="1058217"/>
                    </a:lnTo>
                    <a:lnTo>
                      <a:pt x="1647979" y="1160105"/>
                    </a:lnTo>
                    <a:lnTo>
                      <a:pt x="1680975" y="1022042"/>
                    </a:lnTo>
                    <a:lnTo>
                      <a:pt x="1697025" y="1037121"/>
                    </a:lnTo>
                    <a:lnTo>
                      <a:pt x="1699043" y="1064550"/>
                    </a:lnTo>
                    <a:lnTo>
                      <a:pt x="1689717" y="1182445"/>
                    </a:lnTo>
                    <a:lnTo>
                      <a:pt x="1674099" y="1187123"/>
                    </a:lnTo>
                    <a:lnTo>
                      <a:pt x="1674961" y="1188015"/>
                    </a:lnTo>
                    <a:lnTo>
                      <a:pt x="1652713" y="1193528"/>
                    </a:lnTo>
                    <a:lnTo>
                      <a:pt x="1639011" y="1197632"/>
                    </a:lnTo>
                    <a:lnTo>
                      <a:pt x="1639191" y="1196878"/>
                    </a:lnTo>
                    <a:lnTo>
                      <a:pt x="1567211" y="1214715"/>
                    </a:lnTo>
                    <a:lnTo>
                      <a:pt x="1567885" y="1215473"/>
                    </a:lnTo>
                    <a:lnTo>
                      <a:pt x="1547087" y="1219701"/>
                    </a:lnTo>
                    <a:lnTo>
                      <a:pt x="1499124" y="1231586"/>
                    </a:lnTo>
                    <a:lnTo>
                      <a:pt x="1499784" y="1229317"/>
                    </a:lnTo>
                    <a:lnTo>
                      <a:pt x="1472127" y="1234940"/>
                    </a:lnTo>
                    <a:lnTo>
                      <a:pt x="1472752" y="1235697"/>
                    </a:lnTo>
                    <a:lnTo>
                      <a:pt x="1449515" y="1239537"/>
                    </a:lnTo>
                    <a:lnTo>
                      <a:pt x="1390361" y="1251562"/>
                    </a:lnTo>
                    <a:lnTo>
                      <a:pt x="1391165" y="1249180"/>
                    </a:lnTo>
                    <a:lnTo>
                      <a:pt x="1345411" y="1256741"/>
                    </a:lnTo>
                    <a:lnTo>
                      <a:pt x="1346823" y="1258613"/>
                    </a:lnTo>
                    <a:lnTo>
                      <a:pt x="1299198" y="1264379"/>
                    </a:lnTo>
                    <a:lnTo>
                      <a:pt x="1294021" y="1265235"/>
                    </a:lnTo>
                    <a:lnTo>
                      <a:pt x="1294112" y="1264995"/>
                    </a:lnTo>
                    <a:lnTo>
                      <a:pt x="1202715" y="1276061"/>
                    </a:lnTo>
                    <a:lnTo>
                      <a:pt x="1204342" y="1278449"/>
                    </a:lnTo>
                    <a:lnTo>
                      <a:pt x="1023661" y="1291554"/>
                    </a:lnTo>
                    <a:lnTo>
                      <a:pt x="1025410" y="1287961"/>
                    </a:lnTo>
                    <a:lnTo>
                      <a:pt x="912786" y="1291347"/>
                    </a:lnTo>
                    <a:lnTo>
                      <a:pt x="914540" y="1288102"/>
                    </a:lnTo>
                    <a:lnTo>
                      <a:pt x="870685" y="1287806"/>
                    </a:lnTo>
                    <a:lnTo>
                      <a:pt x="872319" y="1290970"/>
                    </a:lnTo>
                    <a:lnTo>
                      <a:pt x="726970" y="1283885"/>
                    </a:lnTo>
                    <a:lnTo>
                      <a:pt x="728831" y="1287957"/>
                    </a:lnTo>
                    <a:lnTo>
                      <a:pt x="548525" y="1270447"/>
                    </a:lnTo>
                    <a:lnTo>
                      <a:pt x="551758" y="1265941"/>
                    </a:lnTo>
                    <a:lnTo>
                      <a:pt x="438969" y="1250145"/>
                    </a:lnTo>
                    <a:lnTo>
                      <a:pt x="441927" y="1246370"/>
                    </a:lnTo>
                    <a:lnTo>
                      <a:pt x="394176" y="1237881"/>
                    </a:lnTo>
                    <a:lnTo>
                      <a:pt x="395569" y="1242284"/>
                    </a:lnTo>
                    <a:lnTo>
                      <a:pt x="253444" y="1210620"/>
                    </a:lnTo>
                    <a:lnTo>
                      <a:pt x="254973" y="1216405"/>
                    </a:lnTo>
                    <a:lnTo>
                      <a:pt x="80252" y="1168556"/>
                    </a:lnTo>
                    <a:lnTo>
                      <a:pt x="85231" y="1163652"/>
                    </a:lnTo>
                    <a:lnTo>
                      <a:pt x="11472" y="1140053"/>
                    </a:lnTo>
                    <a:lnTo>
                      <a:pt x="1175" y="1064550"/>
                    </a:lnTo>
                    <a:lnTo>
                      <a:pt x="0" y="993272"/>
                    </a:lnTo>
                    <a:close/>
                    <a:moveTo>
                      <a:pt x="186531" y="600562"/>
                    </a:moveTo>
                    <a:lnTo>
                      <a:pt x="212654" y="720845"/>
                    </a:lnTo>
                    <a:lnTo>
                      <a:pt x="302820" y="632220"/>
                    </a:lnTo>
                    <a:lnTo>
                      <a:pt x="327314" y="725365"/>
                    </a:lnTo>
                    <a:lnTo>
                      <a:pt x="391350" y="657620"/>
                    </a:lnTo>
                    <a:lnTo>
                      <a:pt x="423259" y="763042"/>
                    </a:lnTo>
                    <a:lnTo>
                      <a:pt x="492896" y="682823"/>
                    </a:lnTo>
                    <a:lnTo>
                      <a:pt x="538926" y="814509"/>
                    </a:lnTo>
                    <a:lnTo>
                      <a:pt x="627367" y="702140"/>
                    </a:lnTo>
                    <a:lnTo>
                      <a:pt x="672503" y="813730"/>
                    </a:lnTo>
                    <a:lnTo>
                      <a:pt x="744221" y="714288"/>
                    </a:lnTo>
                    <a:lnTo>
                      <a:pt x="783659" y="801114"/>
                    </a:lnTo>
                    <a:lnTo>
                      <a:pt x="835468" y="723404"/>
                    </a:lnTo>
                    <a:lnTo>
                      <a:pt x="884109" y="820811"/>
                    </a:lnTo>
                    <a:lnTo>
                      <a:pt x="939402" y="729748"/>
                    </a:lnTo>
                    <a:lnTo>
                      <a:pt x="1007540" y="852865"/>
                    </a:lnTo>
                    <a:lnTo>
                      <a:pt x="1075613" y="727543"/>
                    </a:lnTo>
                    <a:lnTo>
                      <a:pt x="1141283" y="833800"/>
                    </a:lnTo>
                    <a:lnTo>
                      <a:pt x="1196563" y="720608"/>
                    </a:lnTo>
                    <a:lnTo>
                      <a:pt x="1249709" y="798816"/>
                    </a:lnTo>
                    <a:lnTo>
                      <a:pt x="1287738" y="713091"/>
                    </a:lnTo>
                    <a:lnTo>
                      <a:pt x="1351571" y="799975"/>
                    </a:lnTo>
                    <a:lnTo>
                      <a:pt x="1390829" y="700297"/>
                    </a:lnTo>
                    <a:lnTo>
                      <a:pt x="1479494" y="810848"/>
                    </a:lnTo>
                    <a:lnTo>
                      <a:pt x="1525102" y="676422"/>
                    </a:lnTo>
                    <a:lnTo>
                      <a:pt x="1644696" y="811664"/>
                    </a:lnTo>
                    <a:lnTo>
                      <a:pt x="1503007" y="840163"/>
                    </a:lnTo>
                    <a:lnTo>
                      <a:pt x="1503782" y="841130"/>
                    </a:lnTo>
                    <a:lnTo>
                      <a:pt x="1481120" y="844565"/>
                    </a:lnTo>
                    <a:lnTo>
                      <a:pt x="1467097" y="847385"/>
                    </a:lnTo>
                    <a:lnTo>
                      <a:pt x="1467346" y="846651"/>
                    </a:lnTo>
                    <a:lnTo>
                      <a:pt x="1394027" y="857763"/>
                    </a:lnTo>
                    <a:lnTo>
                      <a:pt x="1394628" y="858581"/>
                    </a:lnTo>
                    <a:lnTo>
                      <a:pt x="1373527" y="860869"/>
                    </a:lnTo>
                    <a:lnTo>
                      <a:pt x="1324672" y="868273"/>
                    </a:lnTo>
                    <a:lnTo>
                      <a:pt x="1325538" y="866075"/>
                    </a:lnTo>
                    <a:lnTo>
                      <a:pt x="1297481" y="869119"/>
                    </a:lnTo>
                    <a:lnTo>
                      <a:pt x="1298032" y="869930"/>
                    </a:lnTo>
                    <a:lnTo>
                      <a:pt x="1274541" y="871607"/>
                    </a:lnTo>
                    <a:lnTo>
                      <a:pt x="1214529" y="878116"/>
                    </a:lnTo>
                    <a:lnTo>
                      <a:pt x="1215549" y="875819"/>
                    </a:lnTo>
                    <a:lnTo>
                      <a:pt x="1169293" y="879121"/>
                    </a:lnTo>
                    <a:lnTo>
                      <a:pt x="1170525" y="881115"/>
                    </a:lnTo>
                    <a:lnTo>
                      <a:pt x="1122572" y="882458"/>
                    </a:lnTo>
                    <a:lnTo>
                      <a:pt x="1117337" y="882831"/>
                    </a:lnTo>
                    <a:lnTo>
                      <a:pt x="1117451" y="882601"/>
                    </a:lnTo>
                    <a:lnTo>
                      <a:pt x="1025422" y="885177"/>
                    </a:lnTo>
                    <a:lnTo>
                      <a:pt x="1026822" y="887704"/>
                    </a:lnTo>
                    <a:lnTo>
                      <a:pt x="845703" y="884063"/>
                    </a:lnTo>
                    <a:lnTo>
                      <a:pt x="847778" y="880647"/>
                    </a:lnTo>
                    <a:lnTo>
                      <a:pt x="735321" y="873615"/>
                    </a:lnTo>
                    <a:lnTo>
                      <a:pt x="737368" y="870545"/>
                    </a:lnTo>
                    <a:lnTo>
                      <a:pt x="693726" y="866200"/>
                    </a:lnTo>
                    <a:lnTo>
                      <a:pt x="695062" y="869502"/>
                    </a:lnTo>
                    <a:lnTo>
                      <a:pt x="550988" y="849020"/>
                    </a:lnTo>
                    <a:lnTo>
                      <a:pt x="552465" y="853247"/>
                    </a:lnTo>
                    <a:lnTo>
                      <a:pt x="374548" y="819156"/>
                    </a:lnTo>
                    <a:lnTo>
                      <a:pt x="378183" y="814969"/>
                    </a:lnTo>
                    <a:lnTo>
                      <a:pt x="267336" y="788820"/>
                    </a:lnTo>
                    <a:lnTo>
                      <a:pt x="270630" y="785335"/>
                    </a:lnTo>
                    <a:lnTo>
                      <a:pt x="223867" y="772471"/>
                    </a:lnTo>
                    <a:lnTo>
                      <a:pt x="224847" y="776984"/>
                    </a:lnTo>
                    <a:lnTo>
                      <a:pt x="53644" y="721819"/>
                    </a:lnTo>
                    <a:lnTo>
                      <a:pt x="54671" y="719398"/>
                    </a:lnTo>
                    <a:close/>
                    <a:moveTo>
                      <a:pt x="302869" y="287349"/>
                    </a:moveTo>
                    <a:lnTo>
                      <a:pt x="327314" y="380309"/>
                    </a:lnTo>
                    <a:lnTo>
                      <a:pt x="391350" y="312564"/>
                    </a:lnTo>
                    <a:lnTo>
                      <a:pt x="423259" y="417986"/>
                    </a:lnTo>
                    <a:lnTo>
                      <a:pt x="492896" y="337767"/>
                    </a:lnTo>
                    <a:lnTo>
                      <a:pt x="538926" y="469453"/>
                    </a:lnTo>
                    <a:lnTo>
                      <a:pt x="627367" y="357084"/>
                    </a:lnTo>
                    <a:lnTo>
                      <a:pt x="672503" y="468674"/>
                    </a:lnTo>
                    <a:lnTo>
                      <a:pt x="744221" y="369232"/>
                    </a:lnTo>
                    <a:lnTo>
                      <a:pt x="783659" y="456058"/>
                    </a:lnTo>
                    <a:lnTo>
                      <a:pt x="835468" y="378348"/>
                    </a:lnTo>
                    <a:lnTo>
                      <a:pt x="884109" y="475755"/>
                    </a:lnTo>
                    <a:lnTo>
                      <a:pt x="939402" y="384692"/>
                    </a:lnTo>
                    <a:lnTo>
                      <a:pt x="1007540" y="507809"/>
                    </a:lnTo>
                    <a:lnTo>
                      <a:pt x="1075613" y="382487"/>
                    </a:lnTo>
                    <a:lnTo>
                      <a:pt x="1141283" y="488744"/>
                    </a:lnTo>
                    <a:lnTo>
                      <a:pt x="1196563" y="375552"/>
                    </a:lnTo>
                    <a:lnTo>
                      <a:pt x="1249709" y="453760"/>
                    </a:lnTo>
                    <a:lnTo>
                      <a:pt x="1287738" y="368035"/>
                    </a:lnTo>
                    <a:lnTo>
                      <a:pt x="1351571" y="454919"/>
                    </a:lnTo>
                    <a:lnTo>
                      <a:pt x="1390829" y="355241"/>
                    </a:lnTo>
                    <a:lnTo>
                      <a:pt x="1458497" y="439612"/>
                    </a:lnTo>
                    <a:lnTo>
                      <a:pt x="1482007" y="477436"/>
                    </a:lnTo>
                    <a:lnTo>
                      <a:pt x="1493851" y="497579"/>
                    </a:lnTo>
                    <a:lnTo>
                      <a:pt x="1481120" y="499509"/>
                    </a:lnTo>
                    <a:lnTo>
                      <a:pt x="1467097" y="502329"/>
                    </a:lnTo>
                    <a:lnTo>
                      <a:pt x="1467346" y="501595"/>
                    </a:lnTo>
                    <a:lnTo>
                      <a:pt x="1394027" y="512707"/>
                    </a:lnTo>
                    <a:lnTo>
                      <a:pt x="1394628" y="513525"/>
                    </a:lnTo>
                    <a:lnTo>
                      <a:pt x="1373527" y="515813"/>
                    </a:lnTo>
                    <a:lnTo>
                      <a:pt x="1324672" y="523217"/>
                    </a:lnTo>
                    <a:lnTo>
                      <a:pt x="1325538" y="521019"/>
                    </a:lnTo>
                    <a:lnTo>
                      <a:pt x="1297481" y="524063"/>
                    </a:lnTo>
                    <a:lnTo>
                      <a:pt x="1298032" y="524874"/>
                    </a:lnTo>
                    <a:lnTo>
                      <a:pt x="1274541" y="526551"/>
                    </a:lnTo>
                    <a:lnTo>
                      <a:pt x="1214529" y="533060"/>
                    </a:lnTo>
                    <a:lnTo>
                      <a:pt x="1215549" y="530763"/>
                    </a:lnTo>
                    <a:lnTo>
                      <a:pt x="1169293" y="534065"/>
                    </a:lnTo>
                    <a:lnTo>
                      <a:pt x="1170525" y="536059"/>
                    </a:lnTo>
                    <a:lnTo>
                      <a:pt x="1122572" y="537402"/>
                    </a:lnTo>
                    <a:lnTo>
                      <a:pt x="1117337" y="537775"/>
                    </a:lnTo>
                    <a:lnTo>
                      <a:pt x="1117451" y="537545"/>
                    </a:lnTo>
                    <a:lnTo>
                      <a:pt x="1025422" y="540121"/>
                    </a:lnTo>
                    <a:lnTo>
                      <a:pt x="1026822" y="542648"/>
                    </a:lnTo>
                    <a:lnTo>
                      <a:pt x="845703" y="539007"/>
                    </a:lnTo>
                    <a:lnTo>
                      <a:pt x="847778" y="535591"/>
                    </a:lnTo>
                    <a:lnTo>
                      <a:pt x="735321" y="528559"/>
                    </a:lnTo>
                    <a:lnTo>
                      <a:pt x="737368" y="525489"/>
                    </a:lnTo>
                    <a:lnTo>
                      <a:pt x="693726" y="521144"/>
                    </a:lnTo>
                    <a:lnTo>
                      <a:pt x="695062" y="524446"/>
                    </a:lnTo>
                    <a:lnTo>
                      <a:pt x="550988" y="503964"/>
                    </a:lnTo>
                    <a:lnTo>
                      <a:pt x="552465" y="508191"/>
                    </a:lnTo>
                    <a:lnTo>
                      <a:pt x="374548" y="474100"/>
                    </a:lnTo>
                    <a:lnTo>
                      <a:pt x="378183" y="469913"/>
                    </a:lnTo>
                    <a:lnTo>
                      <a:pt x="267336" y="443764"/>
                    </a:lnTo>
                    <a:lnTo>
                      <a:pt x="270630" y="440279"/>
                    </a:lnTo>
                    <a:lnTo>
                      <a:pt x="223867" y="427415"/>
                    </a:lnTo>
                    <a:lnTo>
                      <a:pt x="224847" y="431928"/>
                    </a:lnTo>
                    <a:lnTo>
                      <a:pt x="218656" y="429933"/>
                    </a:lnTo>
                    <a:lnTo>
                      <a:pt x="270296" y="347569"/>
                    </a:lnTo>
                    <a:close/>
                    <a:moveTo>
                      <a:pt x="1185132" y="0"/>
                    </a:moveTo>
                    <a:lnTo>
                      <a:pt x="1271372" y="111190"/>
                    </a:lnTo>
                    <a:lnTo>
                      <a:pt x="1278074" y="92447"/>
                    </a:lnTo>
                    <a:lnTo>
                      <a:pt x="1289937" y="120913"/>
                    </a:lnTo>
                    <a:lnTo>
                      <a:pt x="1297776" y="139678"/>
                    </a:lnTo>
                    <a:lnTo>
                      <a:pt x="1294006" y="140372"/>
                    </a:lnTo>
                    <a:lnTo>
                      <a:pt x="1295777" y="142654"/>
                    </a:lnTo>
                    <a:lnTo>
                      <a:pt x="1116248" y="166876"/>
                    </a:lnTo>
                    <a:lnTo>
                      <a:pt x="1117773" y="163182"/>
                    </a:lnTo>
                    <a:lnTo>
                      <a:pt x="1005571" y="173507"/>
                    </a:lnTo>
                    <a:lnTo>
                      <a:pt x="1007122" y="170159"/>
                    </a:lnTo>
                    <a:lnTo>
                      <a:pt x="963331" y="172569"/>
                    </a:lnTo>
                    <a:lnTo>
                      <a:pt x="965158" y="175626"/>
                    </a:lnTo>
                    <a:lnTo>
                      <a:pt x="819648" y="177517"/>
                    </a:lnTo>
                    <a:lnTo>
                      <a:pt x="821757" y="181467"/>
                    </a:lnTo>
                    <a:lnTo>
                      <a:pt x="640714" y="175108"/>
                    </a:lnTo>
                    <a:lnTo>
                      <a:pt x="643663" y="170413"/>
                    </a:lnTo>
                    <a:lnTo>
                      <a:pt x="530115" y="161601"/>
                    </a:lnTo>
                    <a:lnTo>
                      <a:pt x="532835" y="157650"/>
                    </a:lnTo>
                    <a:lnTo>
                      <a:pt x="484651" y="152122"/>
                    </a:lnTo>
                    <a:lnTo>
                      <a:pt x="486312" y="156431"/>
                    </a:lnTo>
                    <a:lnTo>
                      <a:pt x="379644" y="139489"/>
                    </a:lnTo>
                    <a:lnTo>
                      <a:pt x="421941" y="61460"/>
                    </a:lnTo>
                    <a:lnTo>
                      <a:pt x="439341" y="34632"/>
                    </a:lnTo>
                    <a:lnTo>
                      <a:pt x="465641" y="102831"/>
                    </a:lnTo>
                    <a:lnTo>
                      <a:pt x="541124" y="1409"/>
                    </a:lnTo>
                    <a:lnTo>
                      <a:pt x="579635" y="89686"/>
                    </a:lnTo>
                    <a:lnTo>
                      <a:pt x="632505" y="12909"/>
                    </a:lnTo>
                    <a:lnTo>
                      <a:pt x="680228" y="112178"/>
                    </a:lnTo>
                    <a:lnTo>
                      <a:pt x="736717" y="22215"/>
                    </a:lnTo>
                    <a:lnTo>
                      <a:pt x="802427" y="145268"/>
                    </a:lnTo>
                    <a:lnTo>
                      <a:pt x="872559" y="20648"/>
                    </a:lnTo>
                    <a:lnTo>
                      <a:pt x="934300" y="123982"/>
                    </a:lnTo>
                    <a:lnTo>
                      <a:pt x="989892" y="14703"/>
                    </a:lnTo>
                    <a:lnTo>
                      <a:pt x="1042199" y="94441"/>
                    </a:lnTo>
                    <a:lnTo>
                      <a:pt x="1081457" y="9696"/>
                    </a:lnTo>
                    <a:lnTo>
                      <a:pt x="1144482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9412F9B9-5F19-4D74-AF54-33C7A45622DB}"/>
                </a:ext>
              </a:extLst>
            </p:cNvPr>
            <p:cNvGrpSpPr/>
            <p:nvPr/>
          </p:nvGrpSpPr>
          <p:grpSpPr>
            <a:xfrm rot="16951729">
              <a:off x="5654501" y="1740729"/>
              <a:ext cx="594890" cy="702634"/>
              <a:chOff x="3546680" y="3658589"/>
              <a:chExt cx="1691311" cy="1997632"/>
            </a:xfrm>
          </p:grpSpPr>
          <p:sp>
            <p:nvSpPr>
              <p:cNvPr id="295" name="楕円 2">
                <a:extLst>
                  <a:ext uri="{FF2B5EF4-FFF2-40B4-BE49-F238E27FC236}">
                    <a16:creationId xmlns:a16="http://schemas.microsoft.com/office/drawing/2014/main" id="{4E5A0DD0-7354-4D9F-B389-BAC64D094F24}"/>
                  </a:ext>
                </a:extLst>
              </p:cNvPr>
              <p:cNvSpPr/>
              <p:nvPr/>
            </p:nvSpPr>
            <p:spPr>
              <a:xfrm>
                <a:off x="3546680" y="3658589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pattFill prst="wave">
                <a:fgClr>
                  <a:sysClr val="windowText" lastClr="00000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6" name="楕円 2">
                <a:extLst>
                  <a:ext uri="{FF2B5EF4-FFF2-40B4-BE49-F238E27FC236}">
                    <a16:creationId xmlns:a16="http://schemas.microsoft.com/office/drawing/2014/main" id="{F485CAE0-110A-46C6-B0C9-173E18C85294}"/>
                  </a:ext>
                </a:extLst>
              </p:cNvPr>
              <p:cNvSpPr/>
              <p:nvPr/>
            </p:nvSpPr>
            <p:spPr>
              <a:xfrm>
                <a:off x="3546680" y="3658745"/>
                <a:ext cx="1691311" cy="1997476"/>
              </a:xfrm>
              <a:custGeom>
                <a:avLst/>
                <a:gdLst>
                  <a:gd name="connsiteX0" fmla="*/ 0 w 1667017"/>
                  <a:gd name="connsiteY0" fmla="*/ 994195 h 1988389"/>
                  <a:gd name="connsiteX1" fmla="*/ 833509 w 1667017"/>
                  <a:gd name="connsiteY1" fmla="*/ 0 h 1988389"/>
                  <a:gd name="connsiteX2" fmla="*/ 1667018 w 1667017"/>
                  <a:gd name="connsiteY2" fmla="*/ 994195 h 1988389"/>
                  <a:gd name="connsiteX3" fmla="*/ 833509 w 1667017"/>
                  <a:gd name="connsiteY3" fmla="*/ 1988390 h 1988389"/>
                  <a:gd name="connsiteX4" fmla="*/ 0 w 1667017"/>
                  <a:gd name="connsiteY4" fmla="*/ 994195 h 1988389"/>
                  <a:gd name="connsiteX0" fmla="*/ 165 w 1667183"/>
                  <a:gd name="connsiteY0" fmla="*/ 1002821 h 1997016"/>
                  <a:gd name="connsiteX1" fmla="*/ 781916 w 1667183"/>
                  <a:gd name="connsiteY1" fmla="*/ 0 h 1997016"/>
                  <a:gd name="connsiteX2" fmla="*/ 1667183 w 1667183"/>
                  <a:gd name="connsiteY2" fmla="*/ 1002821 h 1997016"/>
                  <a:gd name="connsiteX3" fmla="*/ 833674 w 1667183"/>
                  <a:gd name="connsiteY3" fmla="*/ 1997016 h 1997016"/>
                  <a:gd name="connsiteX4" fmla="*/ 165 w 1667183"/>
                  <a:gd name="connsiteY4" fmla="*/ 1002821 h 1997016"/>
                  <a:gd name="connsiteX0" fmla="*/ 178 w 1667196"/>
                  <a:gd name="connsiteY0" fmla="*/ 1002939 h 1997134"/>
                  <a:gd name="connsiteX1" fmla="*/ 781929 w 1667196"/>
                  <a:gd name="connsiteY1" fmla="*/ 118 h 1997134"/>
                  <a:gd name="connsiteX2" fmla="*/ 1667196 w 1667196"/>
                  <a:gd name="connsiteY2" fmla="*/ 1002939 h 1997134"/>
                  <a:gd name="connsiteX3" fmla="*/ 833687 w 1667196"/>
                  <a:gd name="connsiteY3" fmla="*/ 1997134 h 1997134"/>
                  <a:gd name="connsiteX4" fmla="*/ 178 w 1667196"/>
                  <a:gd name="connsiteY4" fmla="*/ 1002939 h 1997134"/>
                  <a:gd name="connsiteX0" fmla="*/ 178 w 1667196"/>
                  <a:gd name="connsiteY0" fmla="*/ 1002939 h 1997456"/>
                  <a:gd name="connsiteX1" fmla="*/ 781929 w 1667196"/>
                  <a:gd name="connsiteY1" fmla="*/ 118 h 1997456"/>
                  <a:gd name="connsiteX2" fmla="*/ 1667196 w 1667196"/>
                  <a:gd name="connsiteY2" fmla="*/ 1002939 h 1997456"/>
                  <a:gd name="connsiteX3" fmla="*/ 833687 w 1667196"/>
                  <a:gd name="connsiteY3" fmla="*/ 1997134 h 1997456"/>
                  <a:gd name="connsiteX4" fmla="*/ 178 w 1667196"/>
                  <a:gd name="connsiteY4" fmla="*/ 1002939 h 1997456"/>
                  <a:gd name="connsiteX0" fmla="*/ 158 w 1667176"/>
                  <a:gd name="connsiteY0" fmla="*/ 1002822 h 1997339"/>
                  <a:gd name="connsiteX1" fmla="*/ 781909 w 1667176"/>
                  <a:gd name="connsiteY1" fmla="*/ 1 h 1997339"/>
                  <a:gd name="connsiteX2" fmla="*/ 1667176 w 1667176"/>
                  <a:gd name="connsiteY2" fmla="*/ 1002822 h 1997339"/>
                  <a:gd name="connsiteX3" fmla="*/ 833667 w 1667176"/>
                  <a:gd name="connsiteY3" fmla="*/ 1997017 h 1997339"/>
                  <a:gd name="connsiteX4" fmla="*/ 158 w 1667176"/>
                  <a:gd name="connsiteY4" fmla="*/ 1002822 h 1997339"/>
                  <a:gd name="connsiteX0" fmla="*/ 2034 w 1669052"/>
                  <a:gd name="connsiteY0" fmla="*/ 1002822 h 1997385"/>
                  <a:gd name="connsiteX1" fmla="*/ 783785 w 1669052"/>
                  <a:gd name="connsiteY1" fmla="*/ 1 h 1997385"/>
                  <a:gd name="connsiteX2" fmla="*/ 1669052 w 1669052"/>
                  <a:gd name="connsiteY2" fmla="*/ 1002822 h 1997385"/>
                  <a:gd name="connsiteX3" fmla="*/ 835543 w 1669052"/>
                  <a:gd name="connsiteY3" fmla="*/ 1997017 h 1997385"/>
                  <a:gd name="connsiteX4" fmla="*/ 2034 w 1669052"/>
                  <a:gd name="connsiteY4" fmla="*/ 1002822 h 1997385"/>
                  <a:gd name="connsiteX0" fmla="*/ 2034 w 1682034"/>
                  <a:gd name="connsiteY0" fmla="*/ 1002822 h 1997385"/>
                  <a:gd name="connsiteX1" fmla="*/ 783785 w 1682034"/>
                  <a:gd name="connsiteY1" fmla="*/ 1 h 1997385"/>
                  <a:gd name="connsiteX2" fmla="*/ 1669052 w 1682034"/>
                  <a:gd name="connsiteY2" fmla="*/ 1002822 h 1997385"/>
                  <a:gd name="connsiteX3" fmla="*/ 835543 w 1682034"/>
                  <a:gd name="connsiteY3" fmla="*/ 1997017 h 1997385"/>
                  <a:gd name="connsiteX4" fmla="*/ 2034 w 1682034"/>
                  <a:gd name="connsiteY4" fmla="*/ 1002822 h 1997385"/>
                  <a:gd name="connsiteX0" fmla="*/ 10765 w 1690765"/>
                  <a:gd name="connsiteY0" fmla="*/ 1002822 h 1997432"/>
                  <a:gd name="connsiteX1" fmla="*/ 792516 w 1690765"/>
                  <a:gd name="connsiteY1" fmla="*/ 1 h 1997432"/>
                  <a:gd name="connsiteX2" fmla="*/ 1677783 w 1690765"/>
                  <a:gd name="connsiteY2" fmla="*/ 1002822 h 1997432"/>
                  <a:gd name="connsiteX3" fmla="*/ 844274 w 1690765"/>
                  <a:gd name="connsiteY3" fmla="*/ 1997017 h 1997432"/>
                  <a:gd name="connsiteX4" fmla="*/ 10765 w 1690765"/>
                  <a:gd name="connsiteY4" fmla="*/ 1002822 h 1997432"/>
                  <a:gd name="connsiteX0" fmla="*/ 11020 w 1691311"/>
                  <a:gd name="connsiteY0" fmla="*/ 1002822 h 1997476"/>
                  <a:gd name="connsiteX1" fmla="*/ 792771 w 1691311"/>
                  <a:gd name="connsiteY1" fmla="*/ 1 h 1997476"/>
                  <a:gd name="connsiteX2" fmla="*/ 1678038 w 1691311"/>
                  <a:gd name="connsiteY2" fmla="*/ 1002822 h 1997476"/>
                  <a:gd name="connsiteX3" fmla="*/ 844529 w 1691311"/>
                  <a:gd name="connsiteY3" fmla="*/ 1997017 h 1997476"/>
                  <a:gd name="connsiteX4" fmla="*/ 11020 w 1691311"/>
                  <a:gd name="connsiteY4" fmla="*/ 1002822 h 19974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91311" h="1997476">
                    <a:moveTo>
                      <a:pt x="11020" y="1002822"/>
                    </a:moveTo>
                    <a:cubicBezTo>
                      <a:pt x="80032" y="514710"/>
                      <a:pt x="349690" y="2"/>
                      <a:pt x="792771" y="1"/>
                    </a:cubicBezTo>
                    <a:cubicBezTo>
                      <a:pt x="1235852" y="0"/>
                      <a:pt x="1600400" y="462370"/>
                      <a:pt x="1678038" y="1002822"/>
                    </a:cubicBezTo>
                    <a:cubicBezTo>
                      <a:pt x="1755676" y="1543274"/>
                      <a:pt x="1494644" y="2014270"/>
                      <a:pt x="844529" y="1997017"/>
                    </a:cubicBezTo>
                    <a:cubicBezTo>
                      <a:pt x="194414" y="1979764"/>
                      <a:pt x="-57992" y="1490934"/>
                      <a:pt x="11020" y="100282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rgbClr val="ED7D31">
                      <a:lumMod val="75000"/>
                      <a:alpha val="70000"/>
                    </a:srgbClr>
                  </a:gs>
                  <a:gs pos="0">
                    <a:sysClr val="windowText" lastClr="000000">
                      <a:alpha val="50000"/>
                    </a:sysClr>
                  </a:gs>
                  <a:gs pos="25000">
                    <a:srgbClr val="ED7D31">
                      <a:lumMod val="50000"/>
                      <a:alpha val="9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1E2E09F4-4A8E-401A-8D3F-BD707704656E}"/>
                  </a:ext>
                </a:extLst>
              </p:cNvPr>
              <p:cNvSpPr/>
              <p:nvPr/>
            </p:nvSpPr>
            <p:spPr>
              <a:xfrm>
                <a:off x="3547036" y="3825639"/>
                <a:ext cx="1690823" cy="1645237"/>
              </a:xfrm>
              <a:custGeom>
                <a:avLst/>
                <a:gdLst>
                  <a:gd name="connsiteX0" fmla="*/ 198764 w 1690823"/>
                  <a:gd name="connsiteY0" fmla="*/ 1395543 h 1645237"/>
                  <a:gd name="connsiteX1" fmla="*/ 234031 w 1690823"/>
                  <a:gd name="connsiteY1" fmla="*/ 1529042 h 1645237"/>
                  <a:gd name="connsiteX2" fmla="*/ 331021 w 1690823"/>
                  <a:gd name="connsiteY2" fmla="*/ 1423839 h 1645237"/>
                  <a:gd name="connsiteX3" fmla="*/ 368144 w 1690823"/>
                  <a:gd name="connsiteY3" fmla="*/ 1541194 h 1645237"/>
                  <a:gd name="connsiteX4" fmla="*/ 449737 w 1690823"/>
                  <a:gd name="connsiteY4" fmla="*/ 1444620 h 1645237"/>
                  <a:gd name="connsiteX5" fmla="*/ 482731 w 1690823"/>
                  <a:gd name="connsiteY5" fmla="*/ 1535104 h 1645237"/>
                  <a:gd name="connsiteX6" fmla="*/ 540234 w 1690823"/>
                  <a:gd name="connsiteY6" fmla="*/ 1461732 h 1645237"/>
                  <a:gd name="connsiteX7" fmla="*/ 581746 w 1690823"/>
                  <a:gd name="connsiteY7" fmla="*/ 1563756 h 1645237"/>
                  <a:gd name="connsiteX8" fmla="*/ 643674 w 1690823"/>
                  <a:gd name="connsiteY8" fmla="*/ 1477448 h 1645237"/>
                  <a:gd name="connsiteX9" fmla="*/ 701671 w 1690823"/>
                  <a:gd name="connsiteY9" fmla="*/ 1604318 h 1645237"/>
                  <a:gd name="connsiteX10" fmla="*/ 779354 w 1690823"/>
                  <a:gd name="connsiteY10" fmla="*/ 1484261 h 1645237"/>
                  <a:gd name="connsiteX11" fmla="*/ 834606 w 1690823"/>
                  <a:gd name="connsiteY11" fmla="*/ 1591204 h 1645237"/>
                  <a:gd name="connsiteX12" fmla="*/ 896831 w 1690823"/>
                  <a:gd name="connsiteY12" fmla="*/ 1485562 h 1645237"/>
                  <a:gd name="connsiteX13" fmla="*/ 944121 w 1690823"/>
                  <a:gd name="connsiteY13" fmla="*/ 1568373 h 1645237"/>
                  <a:gd name="connsiteX14" fmla="*/ 988531 w 1690823"/>
                  <a:gd name="connsiteY14" fmla="*/ 1486210 h 1645237"/>
                  <a:gd name="connsiteX15" fmla="*/ 1045962 w 1690823"/>
                  <a:gd name="connsiteY15" fmla="*/ 1578707 h 1645237"/>
                  <a:gd name="connsiteX16" fmla="*/ 1092606 w 1690823"/>
                  <a:gd name="connsiteY16" fmla="*/ 1482926 h 1645237"/>
                  <a:gd name="connsiteX17" fmla="*/ 1171825 w 1690823"/>
                  <a:gd name="connsiteY17" fmla="*/ 1599222 h 1645237"/>
                  <a:gd name="connsiteX18" fmla="*/ 1228030 w 1690823"/>
                  <a:gd name="connsiteY18" fmla="*/ 1468147 h 1645237"/>
                  <a:gd name="connsiteX19" fmla="*/ 1303235 w 1690823"/>
                  <a:gd name="connsiteY19" fmla="*/ 1567885 h 1645237"/>
                  <a:gd name="connsiteX20" fmla="*/ 1347824 w 1690823"/>
                  <a:gd name="connsiteY20" fmla="*/ 1450070 h 1645237"/>
                  <a:gd name="connsiteX21" fmla="*/ 1407966 w 1690823"/>
                  <a:gd name="connsiteY21" fmla="*/ 1523034 h 1645237"/>
                  <a:gd name="connsiteX22" fmla="*/ 1437914 w 1690823"/>
                  <a:gd name="connsiteY22" fmla="*/ 1434163 h 1645237"/>
                  <a:gd name="connsiteX23" fmla="*/ 1509500 w 1690823"/>
                  <a:gd name="connsiteY23" fmla="*/ 1514780 h 1645237"/>
                  <a:gd name="connsiteX24" fmla="*/ 1539382 w 1690823"/>
                  <a:gd name="connsiteY24" fmla="*/ 1411900 h 1645237"/>
                  <a:gd name="connsiteX25" fmla="*/ 1585967 w 1690823"/>
                  <a:gd name="connsiteY25" fmla="*/ 1460089 h 1645237"/>
                  <a:gd name="connsiteX26" fmla="*/ 1580890 w 1690823"/>
                  <a:gd name="connsiteY26" fmla="*/ 1470319 h 1645237"/>
                  <a:gd name="connsiteX27" fmla="*/ 1533835 w 1690823"/>
                  <a:gd name="connsiteY27" fmla="*/ 1542165 h 1645237"/>
                  <a:gd name="connsiteX28" fmla="*/ 1499323 w 1690823"/>
                  <a:gd name="connsiteY28" fmla="*/ 1582717 h 1645237"/>
                  <a:gd name="connsiteX29" fmla="*/ 1489025 w 1690823"/>
                  <a:gd name="connsiteY29" fmla="*/ 1585269 h 1645237"/>
                  <a:gd name="connsiteX30" fmla="*/ 1489685 w 1690823"/>
                  <a:gd name="connsiteY30" fmla="*/ 1583000 h 1645237"/>
                  <a:gd name="connsiteX31" fmla="*/ 1462028 w 1690823"/>
                  <a:gd name="connsiteY31" fmla="*/ 1588623 h 1645237"/>
                  <a:gd name="connsiteX32" fmla="*/ 1462653 w 1690823"/>
                  <a:gd name="connsiteY32" fmla="*/ 1589380 h 1645237"/>
                  <a:gd name="connsiteX33" fmla="*/ 1439416 w 1690823"/>
                  <a:gd name="connsiteY33" fmla="*/ 1593220 h 1645237"/>
                  <a:gd name="connsiteX34" fmla="*/ 1380262 w 1690823"/>
                  <a:gd name="connsiteY34" fmla="*/ 1605245 h 1645237"/>
                  <a:gd name="connsiteX35" fmla="*/ 1381066 w 1690823"/>
                  <a:gd name="connsiteY35" fmla="*/ 1602863 h 1645237"/>
                  <a:gd name="connsiteX36" fmla="*/ 1335312 w 1690823"/>
                  <a:gd name="connsiteY36" fmla="*/ 1610424 h 1645237"/>
                  <a:gd name="connsiteX37" fmla="*/ 1336724 w 1690823"/>
                  <a:gd name="connsiteY37" fmla="*/ 1612296 h 1645237"/>
                  <a:gd name="connsiteX38" fmla="*/ 1289099 w 1690823"/>
                  <a:gd name="connsiteY38" fmla="*/ 1618062 h 1645237"/>
                  <a:gd name="connsiteX39" fmla="*/ 1283922 w 1690823"/>
                  <a:gd name="connsiteY39" fmla="*/ 1618918 h 1645237"/>
                  <a:gd name="connsiteX40" fmla="*/ 1284013 w 1690823"/>
                  <a:gd name="connsiteY40" fmla="*/ 1618678 h 1645237"/>
                  <a:gd name="connsiteX41" fmla="*/ 1192616 w 1690823"/>
                  <a:gd name="connsiteY41" fmla="*/ 1629744 h 1645237"/>
                  <a:gd name="connsiteX42" fmla="*/ 1194243 w 1690823"/>
                  <a:gd name="connsiteY42" fmla="*/ 1632132 h 1645237"/>
                  <a:gd name="connsiteX43" fmla="*/ 1013562 w 1690823"/>
                  <a:gd name="connsiteY43" fmla="*/ 1645237 h 1645237"/>
                  <a:gd name="connsiteX44" fmla="*/ 1015311 w 1690823"/>
                  <a:gd name="connsiteY44" fmla="*/ 1641644 h 1645237"/>
                  <a:gd name="connsiteX45" fmla="*/ 902687 w 1690823"/>
                  <a:gd name="connsiteY45" fmla="*/ 1645030 h 1645237"/>
                  <a:gd name="connsiteX46" fmla="*/ 904441 w 1690823"/>
                  <a:gd name="connsiteY46" fmla="*/ 1641785 h 1645237"/>
                  <a:gd name="connsiteX47" fmla="*/ 860586 w 1690823"/>
                  <a:gd name="connsiteY47" fmla="*/ 1641489 h 1645237"/>
                  <a:gd name="connsiteX48" fmla="*/ 862220 w 1690823"/>
                  <a:gd name="connsiteY48" fmla="*/ 1644653 h 1645237"/>
                  <a:gd name="connsiteX49" fmla="*/ 716871 w 1690823"/>
                  <a:gd name="connsiteY49" fmla="*/ 1637568 h 1645237"/>
                  <a:gd name="connsiteX50" fmla="*/ 718732 w 1690823"/>
                  <a:gd name="connsiteY50" fmla="*/ 1641640 h 1645237"/>
                  <a:gd name="connsiteX51" fmla="*/ 538426 w 1690823"/>
                  <a:gd name="connsiteY51" fmla="*/ 1624130 h 1645237"/>
                  <a:gd name="connsiteX52" fmla="*/ 541659 w 1690823"/>
                  <a:gd name="connsiteY52" fmla="*/ 1619624 h 1645237"/>
                  <a:gd name="connsiteX53" fmla="*/ 428870 w 1690823"/>
                  <a:gd name="connsiteY53" fmla="*/ 1603828 h 1645237"/>
                  <a:gd name="connsiteX54" fmla="*/ 431828 w 1690823"/>
                  <a:gd name="connsiteY54" fmla="*/ 1600053 h 1645237"/>
                  <a:gd name="connsiteX55" fmla="*/ 384077 w 1690823"/>
                  <a:gd name="connsiteY55" fmla="*/ 1591564 h 1645237"/>
                  <a:gd name="connsiteX56" fmla="*/ 385470 w 1690823"/>
                  <a:gd name="connsiteY56" fmla="*/ 1595967 h 1645237"/>
                  <a:gd name="connsiteX57" fmla="*/ 243345 w 1690823"/>
                  <a:gd name="connsiteY57" fmla="*/ 1564303 h 1645237"/>
                  <a:gd name="connsiteX58" fmla="*/ 244874 w 1690823"/>
                  <a:gd name="connsiteY58" fmla="*/ 1570088 h 1645237"/>
                  <a:gd name="connsiteX59" fmla="*/ 196928 w 1690823"/>
                  <a:gd name="connsiteY59" fmla="*/ 1556958 h 1645237"/>
                  <a:gd name="connsiteX60" fmla="*/ 157746 w 1690823"/>
                  <a:gd name="connsiteY60" fmla="*/ 1509598 h 1645237"/>
                  <a:gd name="connsiteX61" fmla="*/ 128637 w 1690823"/>
                  <a:gd name="connsiteY61" fmla="*/ 1464625 h 1645237"/>
                  <a:gd name="connsiteX62" fmla="*/ 99190 w 1690823"/>
                  <a:gd name="connsiteY62" fmla="*/ 1361065 h 1645237"/>
                  <a:gd name="connsiteX63" fmla="*/ 118455 w 1690823"/>
                  <a:gd name="connsiteY63" fmla="*/ 1448895 h 1645237"/>
                  <a:gd name="connsiteX64" fmla="*/ 111039 w 1690823"/>
                  <a:gd name="connsiteY64" fmla="*/ 1437437 h 1645237"/>
                  <a:gd name="connsiteX65" fmla="*/ 81112 w 1690823"/>
                  <a:gd name="connsiteY65" fmla="*/ 1377426 h 1645237"/>
                  <a:gd name="connsiteX66" fmla="*/ 12692 w 1690823"/>
                  <a:gd name="connsiteY66" fmla="*/ 965497 h 1645237"/>
                  <a:gd name="connsiteX67" fmla="*/ 30047 w 1690823"/>
                  <a:gd name="connsiteY67" fmla="*/ 1061329 h 1645237"/>
                  <a:gd name="connsiteX68" fmla="*/ 99190 w 1690823"/>
                  <a:gd name="connsiteY68" fmla="*/ 998756 h 1645237"/>
                  <a:gd name="connsiteX69" fmla="*/ 123101 w 1690823"/>
                  <a:gd name="connsiteY69" fmla="*/ 1107769 h 1645237"/>
                  <a:gd name="connsiteX70" fmla="*/ 198764 w 1690823"/>
                  <a:gd name="connsiteY70" fmla="*/ 1033234 h 1645237"/>
                  <a:gd name="connsiteX71" fmla="*/ 234031 w 1690823"/>
                  <a:gd name="connsiteY71" fmla="*/ 1166733 h 1645237"/>
                  <a:gd name="connsiteX72" fmla="*/ 331021 w 1690823"/>
                  <a:gd name="connsiteY72" fmla="*/ 1061530 h 1645237"/>
                  <a:gd name="connsiteX73" fmla="*/ 368144 w 1690823"/>
                  <a:gd name="connsiteY73" fmla="*/ 1178885 h 1645237"/>
                  <a:gd name="connsiteX74" fmla="*/ 449737 w 1690823"/>
                  <a:gd name="connsiteY74" fmla="*/ 1082311 h 1645237"/>
                  <a:gd name="connsiteX75" fmla="*/ 482731 w 1690823"/>
                  <a:gd name="connsiteY75" fmla="*/ 1172795 h 1645237"/>
                  <a:gd name="connsiteX76" fmla="*/ 540234 w 1690823"/>
                  <a:gd name="connsiteY76" fmla="*/ 1099423 h 1645237"/>
                  <a:gd name="connsiteX77" fmla="*/ 581746 w 1690823"/>
                  <a:gd name="connsiteY77" fmla="*/ 1201447 h 1645237"/>
                  <a:gd name="connsiteX78" fmla="*/ 643674 w 1690823"/>
                  <a:gd name="connsiteY78" fmla="*/ 1115139 h 1645237"/>
                  <a:gd name="connsiteX79" fmla="*/ 701671 w 1690823"/>
                  <a:gd name="connsiteY79" fmla="*/ 1242009 h 1645237"/>
                  <a:gd name="connsiteX80" fmla="*/ 779354 w 1690823"/>
                  <a:gd name="connsiteY80" fmla="*/ 1121952 h 1645237"/>
                  <a:gd name="connsiteX81" fmla="*/ 834606 w 1690823"/>
                  <a:gd name="connsiteY81" fmla="*/ 1228895 h 1645237"/>
                  <a:gd name="connsiteX82" fmla="*/ 896831 w 1690823"/>
                  <a:gd name="connsiteY82" fmla="*/ 1123253 h 1645237"/>
                  <a:gd name="connsiteX83" fmla="*/ 944121 w 1690823"/>
                  <a:gd name="connsiteY83" fmla="*/ 1206064 h 1645237"/>
                  <a:gd name="connsiteX84" fmla="*/ 988531 w 1690823"/>
                  <a:gd name="connsiteY84" fmla="*/ 1123901 h 1645237"/>
                  <a:gd name="connsiteX85" fmla="*/ 1045962 w 1690823"/>
                  <a:gd name="connsiteY85" fmla="*/ 1216398 h 1645237"/>
                  <a:gd name="connsiteX86" fmla="*/ 1092606 w 1690823"/>
                  <a:gd name="connsiteY86" fmla="*/ 1120617 h 1645237"/>
                  <a:gd name="connsiteX87" fmla="*/ 1171825 w 1690823"/>
                  <a:gd name="connsiteY87" fmla="*/ 1236913 h 1645237"/>
                  <a:gd name="connsiteX88" fmla="*/ 1228030 w 1690823"/>
                  <a:gd name="connsiteY88" fmla="*/ 1105838 h 1645237"/>
                  <a:gd name="connsiteX89" fmla="*/ 1303235 w 1690823"/>
                  <a:gd name="connsiteY89" fmla="*/ 1205576 h 1645237"/>
                  <a:gd name="connsiteX90" fmla="*/ 1347824 w 1690823"/>
                  <a:gd name="connsiteY90" fmla="*/ 1087761 h 1645237"/>
                  <a:gd name="connsiteX91" fmla="*/ 1407966 w 1690823"/>
                  <a:gd name="connsiteY91" fmla="*/ 1160725 h 1645237"/>
                  <a:gd name="connsiteX92" fmla="*/ 1437914 w 1690823"/>
                  <a:gd name="connsiteY92" fmla="*/ 1071854 h 1645237"/>
                  <a:gd name="connsiteX93" fmla="*/ 1509500 w 1690823"/>
                  <a:gd name="connsiteY93" fmla="*/ 1152471 h 1645237"/>
                  <a:gd name="connsiteX94" fmla="*/ 1539382 w 1690823"/>
                  <a:gd name="connsiteY94" fmla="*/ 1049591 h 1645237"/>
                  <a:gd name="connsiteX95" fmla="*/ 1637880 w 1690823"/>
                  <a:gd name="connsiteY95" fmla="*/ 1151479 h 1645237"/>
                  <a:gd name="connsiteX96" fmla="*/ 1670876 w 1690823"/>
                  <a:gd name="connsiteY96" fmla="*/ 1013416 h 1645237"/>
                  <a:gd name="connsiteX97" fmla="*/ 1690759 w 1690823"/>
                  <a:gd name="connsiteY97" fmla="*/ 1032096 h 1645237"/>
                  <a:gd name="connsiteX98" fmla="*/ 1690823 w 1690823"/>
                  <a:gd name="connsiteY98" fmla="*/ 1034524 h 1645237"/>
                  <a:gd name="connsiteX99" fmla="*/ 1685302 w 1690823"/>
                  <a:gd name="connsiteY99" fmla="*/ 1129846 h 1645237"/>
                  <a:gd name="connsiteX100" fmla="*/ 1678713 w 1690823"/>
                  <a:gd name="connsiteY100" fmla="*/ 1174091 h 1645237"/>
                  <a:gd name="connsiteX101" fmla="*/ 1664000 w 1690823"/>
                  <a:gd name="connsiteY101" fmla="*/ 1178497 h 1645237"/>
                  <a:gd name="connsiteX102" fmla="*/ 1664862 w 1690823"/>
                  <a:gd name="connsiteY102" fmla="*/ 1179389 h 1645237"/>
                  <a:gd name="connsiteX103" fmla="*/ 1642614 w 1690823"/>
                  <a:gd name="connsiteY103" fmla="*/ 1184902 h 1645237"/>
                  <a:gd name="connsiteX104" fmla="*/ 1628912 w 1690823"/>
                  <a:gd name="connsiteY104" fmla="*/ 1189006 h 1645237"/>
                  <a:gd name="connsiteX105" fmla="*/ 1629092 w 1690823"/>
                  <a:gd name="connsiteY105" fmla="*/ 1188252 h 1645237"/>
                  <a:gd name="connsiteX106" fmla="*/ 1557112 w 1690823"/>
                  <a:gd name="connsiteY106" fmla="*/ 1206089 h 1645237"/>
                  <a:gd name="connsiteX107" fmla="*/ 1557786 w 1690823"/>
                  <a:gd name="connsiteY107" fmla="*/ 1206847 h 1645237"/>
                  <a:gd name="connsiteX108" fmla="*/ 1536988 w 1690823"/>
                  <a:gd name="connsiteY108" fmla="*/ 1211075 h 1645237"/>
                  <a:gd name="connsiteX109" fmla="*/ 1489025 w 1690823"/>
                  <a:gd name="connsiteY109" fmla="*/ 1222960 h 1645237"/>
                  <a:gd name="connsiteX110" fmla="*/ 1489685 w 1690823"/>
                  <a:gd name="connsiteY110" fmla="*/ 1220691 h 1645237"/>
                  <a:gd name="connsiteX111" fmla="*/ 1462028 w 1690823"/>
                  <a:gd name="connsiteY111" fmla="*/ 1226314 h 1645237"/>
                  <a:gd name="connsiteX112" fmla="*/ 1462653 w 1690823"/>
                  <a:gd name="connsiteY112" fmla="*/ 1227071 h 1645237"/>
                  <a:gd name="connsiteX113" fmla="*/ 1439416 w 1690823"/>
                  <a:gd name="connsiteY113" fmla="*/ 1230911 h 1645237"/>
                  <a:gd name="connsiteX114" fmla="*/ 1380262 w 1690823"/>
                  <a:gd name="connsiteY114" fmla="*/ 1242936 h 1645237"/>
                  <a:gd name="connsiteX115" fmla="*/ 1381066 w 1690823"/>
                  <a:gd name="connsiteY115" fmla="*/ 1240554 h 1645237"/>
                  <a:gd name="connsiteX116" fmla="*/ 1335312 w 1690823"/>
                  <a:gd name="connsiteY116" fmla="*/ 1248115 h 1645237"/>
                  <a:gd name="connsiteX117" fmla="*/ 1336724 w 1690823"/>
                  <a:gd name="connsiteY117" fmla="*/ 1249987 h 1645237"/>
                  <a:gd name="connsiteX118" fmla="*/ 1289099 w 1690823"/>
                  <a:gd name="connsiteY118" fmla="*/ 1255753 h 1645237"/>
                  <a:gd name="connsiteX119" fmla="*/ 1283922 w 1690823"/>
                  <a:gd name="connsiteY119" fmla="*/ 1256609 h 1645237"/>
                  <a:gd name="connsiteX120" fmla="*/ 1284013 w 1690823"/>
                  <a:gd name="connsiteY120" fmla="*/ 1256369 h 1645237"/>
                  <a:gd name="connsiteX121" fmla="*/ 1192616 w 1690823"/>
                  <a:gd name="connsiteY121" fmla="*/ 1267435 h 1645237"/>
                  <a:gd name="connsiteX122" fmla="*/ 1194243 w 1690823"/>
                  <a:gd name="connsiteY122" fmla="*/ 1269823 h 1645237"/>
                  <a:gd name="connsiteX123" fmla="*/ 1013562 w 1690823"/>
                  <a:gd name="connsiteY123" fmla="*/ 1282928 h 1645237"/>
                  <a:gd name="connsiteX124" fmla="*/ 1015311 w 1690823"/>
                  <a:gd name="connsiteY124" fmla="*/ 1279335 h 1645237"/>
                  <a:gd name="connsiteX125" fmla="*/ 902687 w 1690823"/>
                  <a:gd name="connsiteY125" fmla="*/ 1282721 h 1645237"/>
                  <a:gd name="connsiteX126" fmla="*/ 904441 w 1690823"/>
                  <a:gd name="connsiteY126" fmla="*/ 1279476 h 1645237"/>
                  <a:gd name="connsiteX127" fmla="*/ 860586 w 1690823"/>
                  <a:gd name="connsiteY127" fmla="*/ 1279180 h 1645237"/>
                  <a:gd name="connsiteX128" fmla="*/ 862220 w 1690823"/>
                  <a:gd name="connsiteY128" fmla="*/ 1282344 h 1645237"/>
                  <a:gd name="connsiteX129" fmla="*/ 716871 w 1690823"/>
                  <a:gd name="connsiteY129" fmla="*/ 1275259 h 1645237"/>
                  <a:gd name="connsiteX130" fmla="*/ 718732 w 1690823"/>
                  <a:gd name="connsiteY130" fmla="*/ 1279331 h 1645237"/>
                  <a:gd name="connsiteX131" fmla="*/ 538426 w 1690823"/>
                  <a:gd name="connsiteY131" fmla="*/ 1261821 h 1645237"/>
                  <a:gd name="connsiteX132" fmla="*/ 541659 w 1690823"/>
                  <a:gd name="connsiteY132" fmla="*/ 1257315 h 1645237"/>
                  <a:gd name="connsiteX133" fmla="*/ 428870 w 1690823"/>
                  <a:gd name="connsiteY133" fmla="*/ 1241519 h 1645237"/>
                  <a:gd name="connsiteX134" fmla="*/ 431828 w 1690823"/>
                  <a:gd name="connsiteY134" fmla="*/ 1237744 h 1645237"/>
                  <a:gd name="connsiteX135" fmla="*/ 384077 w 1690823"/>
                  <a:gd name="connsiteY135" fmla="*/ 1229255 h 1645237"/>
                  <a:gd name="connsiteX136" fmla="*/ 385470 w 1690823"/>
                  <a:gd name="connsiteY136" fmla="*/ 1233658 h 1645237"/>
                  <a:gd name="connsiteX137" fmla="*/ 243345 w 1690823"/>
                  <a:gd name="connsiteY137" fmla="*/ 1201994 h 1645237"/>
                  <a:gd name="connsiteX138" fmla="*/ 244874 w 1690823"/>
                  <a:gd name="connsiteY138" fmla="*/ 1207779 h 1645237"/>
                  <a:gd name="connsiteX139" fmla="*/ 70153 w 1690823"/>
                  <a:gd name="connsiteY139" fmla="*/ 1159930 h 1645237"/>
                  <a:gd name="connsiteX140" fmla="*/ 75132 w 1690823"/>
                  <a:gd name="connsiteY140" fmla="*/ 1155026 h 1645237"/>
                  <a:gd name="connsiteX141" fmla="*/ 10600 w 1690823"/>
                  <a:gd name="connsiteY141" fmla="*/ 1134380 h 1645237"/>
                  <a:gd name="connsiteX142" fmla="*/ 6247 w 1690823"/>
                  <a:gd name="connsiteY142" fmla="*/ 1107454 h 1645237"/>
                  <a:gd name="connsiteX143" fmla="*/ 0 w 1690823"/>
                  <a:gd name="connsiteY143" fmla="*/ 1018081 h 1645237"/>
                  <a:gd name="connsiteX144" fmla="*/ 707 w 1690823"/>
                  <a:gd name="connsiteY144" fmla="*/ 975567 h 1645237"/>
                  <a:gd name="connsiteX145" fmla="*/ 145375 w 1690823"/>
                  <a:gd name="connsiteY145" fmla="*/ 593827 h 1645237"/>
                  <a:gd name="connsiteX146" fmla="*/ 172724 w 1690823"/>
                  <a:gd name="connsiteY146" fmla="*/ 719753 h 1645237"/>
                  <a:gd name="connsiteX147" fmla="*/ 267120 w 1690823"/>
                  <a:gd name="connsiteY147" fmla="*/ 626970 h 1645237"/>
                  <a:gd name="connsiteX148" fmla="*/ 292763 w 1690823"/>
                  <a:gd name="connsiteY148" fmla="*/ 724485 h 1645237"/>
                  <a:gd name="connsiteX149" fmla="*/ 359803 w 1690823"/>
                  <a:gd name="connsiteY149" fmla="*/ 653562 h 1645237"/>
                  <a:gd name="connsiteX150" fmla="*/ 393209 w 1690823"/>
                  <a:gd name="connsiteY150" fmla="*/ 763929 h 1645237"/>
                  <a:gd name="connsiteX151" fmla="*/ 466112 w 1690823"/>
                  <a:gd name="connsiteY151" fmla="*/ 679947 h 1645237"/>
                  <a:gd name="connsiteX152" fmla="*/ 514302 w 1690823"/>
                  <a:gd name="connsiteY152" fmla="*/ 817811 h 1645237"/>
                  <a:gd name="connsiteX153" fmla="*/ 606892 w 1690823"/>
                  <a:gd name="connsiteY153" fmla="*/ 700170 h 1645237"/>
                  <a:gd name="connsiteX154" fmla="*/ 654145 w 1690823"/>
                  <a:gd name="connsiteY154" fmla="*/ 816995 h 1645237"/>
                  <a:gd name="connsiteX155" fmla="*/ 729228 w 1690823"/>
                  <a:gd name="connsiteY155" fmla="*/ 712888 h 1645237"/>
                  <a:gd name="connsiteX156" fmla="*/ 770516 w 1690823"/>
                  <a:gd name="connsiteY156" fmla="*/ 803787 h 1645237"/>
                  <a:gd name="connsiteX157" fmla="*/ 824755 w 1690823"/>
                  <a:gd name="connsiteY157" fmla="*/ 722432 h 1645237"/>
                  <a:gd name="connsiteX158" fmla="*/ 875678 w 1690823"/>
                  <a:gd name="connsiteY158" fmla="*/ 824408 h 1645237"/>
                  <a:gd name="connsiteX159" fmla="*/ 933565 w 1690823"/>
                  <a:gd name="connsiteY159" fmla="*/ 729073 h 1645237"/>
                  <a:gd name="connsiteX160" fmla="*/ 1004899 w 1690823"/>
                  <a:gd name="connsiteY160" fmla="*/ 857966 h 1645237"/>
                  <a:gd name="connsiteX161" fmla="*/ 1076166 w 1690823"/>
                  <a:gd name="connsiteY161" fmla="*/ 726765 h 1645237"/>
                  <a:gd name="connsiteX162" fmla="*/ 1144916 w 1690823"/>
                  <a:gd name="connsiteY162" fmla="*/ 838007 h 1645237"/>
                  <a:gd name="connsiteX163" fmla="*/ 1202790 w 1690823"/>
                  <a:gd name="connsiteY163" fmla="*/ 719505 h 1645237"/>
                  <a:gd name="connsiteX164" fmla="*/ 1258429 w 1690823"/>
                  <a:gd name="connsiteY164" fmla="*/ 801381 h 1645237"/>
                  <a:gd name="connsiteX165" fmla="*/ 1298242 w 1690823"/>
                  <a:gd name="connsiteY165" fmla="*/ 711635 h 1645237"/>
                  <a:gd name="connsiteX166" fmla="*/ 1365069 w 1690823"/>
                  <a:gd name="connsiteY166" fmla="*/ 802595 h 1645237"/>
                  <a:gd name="connsiteX167" fmla="*/ 1406169 w 1690823"/>
                  <a:gd name="connsiteY167" fmla="*/ 698241 h 1645237"/>
                  <a:gd name="connsiteX168" fmla="*/ 1498993 w 1690823"/>
                  <a:gd name="connsiteY168" fmla="*/ 813978 h 1645237"/>
                  <a:gd name="connsiteX169" fmla="*/ 1546741 w 1690823"/>
                  <a:gd name="connsiteY169" fmla="*/ 673246 h 1645237"/>
                  <a:gd name="connsiteX170" fmla="*/ 1671945 w 1690823"/>
                  <a:gd name="connsiteY170" fmla="*/ 814832 h 1645237"/>
                  <a:gd name="connsiteX171" fmla="*/ 1523609 w 1690823"/>
                  <a:gd name="connsiteY171" fmla="*/ 844668 h 1645237"/>
                  <a:gd name="connsiteX172" fmla="*/ 1524421 w 1690823"/>
                  <a:gd name="connsiteY172" fmla="*/ 845680 h 1645237"/>
                  <a:gd name="connsiteX173" fmla="*/ 1500696 w 1690823"/>
                  <a:gd name="connsiteY173" fmla="*/ 849277 h 1645237"/>
                  <a:gd name="connsiteX174" fmla="*/ 1486015 w 1690823"/>
                  <a:gd name="connsiteY174" fmla="*/ 852229 h 1645237"/>
                  <a:gd name="connsiteX175" fmla="*/ 1486275 w 1690823"/>
                  <a:gd name="connsiteY175" fmla="*/ 851460 h 1645237"/>
                  <a:gd name="connsiteX176" fmla="*/ 1409517 w 1690823"/>
                  <a:gd name="connsiteY176" fmla="*/ 863094 h 1645237"/>
                  <a:gd name="connsiteX177" fmla="*/ 1410146 w 1690823"/>
                  <a:gd name="connsiteY177" fmla="*/ 863950 h 1645237"/>
                  <a:gd name="connsiteX178" fmla="*/ 1388055 w 1690823"/>
                  <a:gd name="connsiteY178" fmla="*/ 866345 h 1645237"/>
                  <a:gd name="connsiteX179" fmla="*/ 1336908 w 1690823"/>
                  <a:gd name="connsiteY179" fmla="*/ 874097 h 1645237"/>
                  <a:gd name="connsiteX180" fmla="*/ 1337815 w 1690823"/>
                  <a:gd name="connsiteY180" fmla="*/ 871796 h 1645237"/>
                  <a:gd name="connsiteX181" fmla="*/ 1308442 w 1690823"/>
                  <a:gd name="connsiteY181" fmla="*/ 874982 h 1645237"/>
                  <a:gd name="connsiteX182" fmla="*/ 1309019 w 1690823"/>
                  <a:gd name="connsiteY182" fmla="*/ 875831 h 1645237"/>
                  <a:gd name="connsiteX183" fmla="*/ 1284426 w 1690823"/>
                  <a:gd name="connsiteY183" fmla="*/ 877587 h 1645237"/>
                  <a:gd name="connsiteX184" fmla="*/ 1221598 w 1690823"/>
                  <a:gd name="connsiteY184" fmla="*/ 884401 h 1645237"/>
                  <a:gd name="connsiteX185" fmla="*/ 1222666 w 1690823"/>
                  <a:gd name="connsiteY185" fmla="*/ 881997 h 1645237"/>
                  <a:gd name="connsiteX186" fmla="*/ 1174240 w 1690823"/>
                  <a:gd name="connsiteY186" fmla="*/ 885454 h 1645237"/>
                  <a:gd name="connsiteX187" fmla="*/ 1175530 w 1690823"/>
                  <a:gd name="connsiteY187" fmla="*/ 887541 h 1645237"/>
                  <a:gd name="connsiteX188" fmla="*/ 1125328 w 1690823"/>
                  <a:gd name="connsiteY188" fmla="*/ 888947 h 1645237"/>
                  <a:gd name="connsiteX189" fmla="*/ 1119847 w 1690823"/>
                  <a:gd name="connsiteY189" fmla="*/ 889338 h 1645237"/>
                  <a:gd name="connsiteX190" fmla="*/ 1119966 w 1690823"/>
                  <a:gd name="connsiteY190" fmla="*/ 889097 h 1645237"/>
                  <a:gd name="connsiteX191" fmla="*/ 1023620 w 1690823"/>
                  <a:gd name="connsiteY191" fmla="*/ 891794 h 1645237"/>
                  <a:gd name="connsiteX192" fmla="*/ 1025086 w 1690823"/>
                  <a:gd name="connsiteY192" fmla="*/ 894439 h 1645237"/>
                  <a:gd name="connsiteX193" fmla="*/ 835470 w 1690823"/>
                  <a:gd name="connsiteY193" fmla="*/ 890627 h 1645237"/>
                  <a:gd name="connsiteX194" fmla="*/ 837643 w 1690823"/>
                  <a:gd name="connsiteY194" fmla="*/ 887051 h 1645237"/>
                  <a:gd name="connsiteX195" fmla="*/ 719910 w 1690823"/>
                  <a:gd name="connsiteY195" fmla="*/ 879689 h 1645237"/>
                  <a:gd name="connsiteX196" fmla="*/ 722053 w 1690823"/>
                  <a:gd name="connsiteY196" fmla="*/ 876475 h 1645237"/>
                  <a:gd name="connsiteX197" fmla="*/ 676364 w 1690823"/>
                  <a:gd name="connsiteY197" fmla="*/ 871926 h 1645237"/>
                  <a:gd name="connsiteX198" fmla="*/ 677762 w 1690823"/>
                  <a:gd name="connsiteY198" fmla="*/ 875383 h 1645237"/>
                  <a:gd name="connsiteX199" fmla="*/ 526930 w 1690823"/>
                  <a:gd name="connsiteY199" fmla="*/ 853941 h 1645237"/>
                  <a:gd name="connsiteX200" fmla="*/ 528476 w 1690823"/>
                  <a:gd name="connsiteY200" fmla="*/ 858366 h 1645237"/>
                  <a:gd name="connsiteX201" fmla="*/ 342213 w 1690823"/>
                  <a:gd name="connsiteY201" fmla="*/ 822676 h 1645237"/>
                  <a:gd name="connsiteX202" fmla="*/ 346018 w 1690823"/>
                  <a:gd name="connsiteY202" fmla="*/ 818292 h 1645237"/>
                  <a:gd name="connsiteX203" fmla="*/ 229971 w 1690823"/>
                  <a:gd name="connsiteY203" fmla="*/ 790917 h 1645237"/>
                  <a:gd name="connsiteX204" fmla="*/ 233420 w 1690823"/>
                  <a:gd name="connsiteY204" fmla="*/ 787268 h 1645237"/>
                  <a:gd name="connsiteX205" fmla="*/ 184463 w 1690823"/>
                  <a:gd name="connsiteY205" fmla="*/ 773801 h 1645237"/>
                  <a:gd name="connsiteX206" fmla="*/ 185489 w 1690823"/>
                  <a:gd name="connsiteY206" fmla="*/ 778525 h 1645237"/>
                  <a:gd name="connsiteX207" fmla="*/ 31257 w 1690823"/>
                  <a:gd name="connsiteY207" fmla="*/ 728829 h 1645237"/>
                  <a:gd name="connsiteX208" fmla="*/ 38736 w 1690823"/>
                  <a:gd name="connsiteY208" fmla="*/ 689934 h 1645237"/>
                  <a:gd name="connsiteX209" fmla="*/ 258216 w 1690823"/>
                  <a:gd name="connsiteY209" fmla="*/ 278538 h 1645237"/>
                  <a:gd name="connsiteX210" fmla="*/ 282710 w 1690823"/>
                  <a:gd name="connsiteY210" fmla="*/ 371683 h 1645237"/>
                  <a:gd name="connsiteX211" fmla="*/ 346746 w 1690823"/>
                  <a:gd name="connsiteY211" fmla="*/ 303938 h 1645237"/>
                  <a:gd name="connsiteX212" fmla="*/ 378655 w 1690823"/>
                  <a:gd name="connsiteY212" fmla="*/ 409360 h 1645237"/>
                  <a:gd name="connsiteX213" fmla="*/ 448292 w 1690823"/>
                  <a:gd name="connsiteY213" fmla="*/ 329141 h 1645237"/>
                  <a:gd name="connsiteX214" fmla="*/ 494322 w 1690823"/>
                  <a:gd name="connsiteY214" fmla="*/ 460827 h 1645237"/>
                  <a:gd name="connsiteX215" fmla="*/ 582763 w 1690823"/>
                  <a:gd name="connsiteY215" fmla="*/ 348458 h 1645237"/>
                  <a:gd name="connsiteX216" fmla="*/ 627899 w 1690823"/>
                  <a:gd name="connsiteY216" fmla="*/ 460048 h 1645237"/>
                  <a:gd name="connsiteX217" fmla="*/ 699617 w 1690823"/>
                  <a:gd name="connsiteY217" fmla="*/ 360606 h 1645237"/>
                  <a:gd name="connsiteX218" fmla="*/ 739055 w 1690823"/>
                  <a:gd name="connsiteY218" fmla="*/ 447432 h 1645237"/>
                  <a:gd name="connsiteX219" fmla="*/ 790864 w 1690823"/>
                  <a:gd name="connsiteY219" fmla="*/ 369722 h 1645237"/>
                  <a:gd name="connsiteX220" fmla="*/ 839505 w 1690823"/>
                  <a:gd name="connsiteY220" fmla="*/ 467129 h 1645237"/>
                  <a:gd name="connsiteX221" fmla="*/ 894798 w 1690823"/>
                  <a:gd name="connsiteY221" fmla="*/ 376066 h 1645237"/>
                  <a:gd name="connsiteX222" fmla="*/ 962936 w 1690823"/>
                  <a:gd name="connsiteY222" fmla="*/ 499183 h 1645237"/>
                  <a:gd name="connsiteX223" fmla="*/ 1031009 w 1690823"/>
                  <a:gd name="connsiteY223" fmla="*/ 373861 h 1645237"/>
                  <a:gd name="connsiteX224" fmla="*/ 1096679 w 1690823"/>
                  <a:gd name="connsiteY224" fmla="*/ 480118 h 1645237"/>
                  <a:gd name="connsiteX225" fmla="*/ 1151959 w 1690823"/>
                  <a:gd name="connsiteY225" fmla="*/ 366926 h 1645237"/>
                  <a:gd name="connsiteX226" fmla="*/ 1205105 w 1690823"/>
                  <a:gd name="connsiteY226" fmla="*/ 445134 h 1645237"/>
                  <a:gd name="connsiteX227" fmla="*/ 1243134 w 1690823"/>
                  <a:gd name="connsiteY227" fmla="*/ 359409 h 1645237"/>
                  <a:gd name="connsiteX228" fmla="*/ 1306967 w 1690823"/>
                  <a:gd name="connsiteY228" fmla="*/ 446293 h 1645237"/>
                  <a:gd name="connsiteX229" fmla="*/ 1346225 w 1690823"/>
                  <a:gd name="connsiteY229" fmla="*/ 346615 h 1645237"/>
                  <a:gd name="connsiteX230" fmla="*/ 1434890 w 1690823"/>
                  <a:gd name="connsiteY230" fmla="*/ 457166 h 1645237"/>
                  <a:gd name="connsiteX231" fmla="*/ 1480498 w 1690823"/>
                  <a:gd name="connsiteY231" fmla="*/ 322740 h 1645237"/>
                  <a:gd name="connsiteX232" fmla="*/ 1532760 w 1690823"/>
                  <a:gd name="connsiteY232" fmla="*/ 381840 h 1645237"/>
                  <a:gd name="connsiteX233" fmla="*/ 1568914 w 1690823"/>
                  <a:gd name="connsiteY233" fmla="*/ 451234 h 1645237"/>
                  <a:gd name="connsiteX234" fmla="*/ 1573254 w 1690823"/>
                  <a:gd name="connsiteY234" fmla="*/ 463380 h 1645237"/>
                  <a:gd name="connsiteX235" fmla="*/ 1458403 w 1690823"/>
                  <a:gd name="connsiteY235" fmla="*/ 486481 h 1645237"/>
                  <a:gd name="connsiteX236" fmla="*/ 1459178 w 1690823"/>
                  <a:gd name="connsiteY236" fmla="*/ 487448 h 1645237"/>
                  <a:gd name="connsiteX237" fmla="*/ 1436516 w 1690823"/>
                  <a:gd name="connsiteY237" fmla="*/ 490883 h 1645237"/>
                  <a:gd name="connsiteX238" fmla="*/ 1422493 w 1690823"/>
                  <a:gd name="connsiteY238" fmla="*/ 493703 h 1645237"/>
                  <a:gd name="connsiteX239" fmla="*/ 1422742 w 1690823"/>
                  <a:gd name="connsiteY239" fmla="*/ 492969 h 1645237"/>
                  <a:gd name="connsiteX240" fmla="*/ 1349423 w 1690823"/>
                  <a:gd name="connsiteY240" fmla="*/ 504081 h 1645237"/>
                  <a:gd name="connsiteX241" fmla="*/ 1350024 w 1690823"/>
                  <a:gd name="connsiteY241" fmla="*/ 504899 h 1645237"/>
                  <a:gd name="connsiteX242" fmla="*/ 1328923 w 1690823"/>
                  <a:gd name="connsiteY242" fmla="*/ 507187 h 1645237"/>
                  <a:gd name="connsiteX243" fmla="*/ 1280068 w 1690823"/>
                  <a:gd name="connsiteY243" fmla="*/ 514591 h 1645237"/>
                  <a:gd name="connsiteX244" fmla="*/ 1280934 w 1690823"/>
                  <a:gd name="connsiteY244" fmla="*/ 512393 h 1645237"/>
                  <a:gd name="connsiteX245" fmla="*/ 1252877 w 1690823"/>
                  <a:gd name="connsiteY245" fmla="*/ 515437 h 1645237"/>
                  <a:gd name="connsiteX246" fmla="*/ 1253428 w 1690823"/>
                  <a:gd name="connsiteY246" fmla="*/ 516248 h 1645237"/>
                  <a:gd name="connsiteX247" fmla="*/ 1229937 w 1690823"/>
                  <a:gd name="connsiteY247" fmla="*/ 517925 h 1645237"/>
                  <a:gd name="connsiteX248" fmla="*/ 1169925 w 1690823"/>
                  <a:gd name="connsiteY248" fmla="*/ 524434 h 1645237"/>
                  <a:gd name="connsiteX249" fmla="*/ 1170945 w 1690823"/>
                  <a:gd name="connsiteY249" fmla="*/ 522137 h 1645237"/>
                  <a:gd name="connsiteX250" fmla="*/ 1124689 w 1690823"/>
                  <a:gd name="connsiteY250" fmla="*/ 525439 h 1645237"/>
                  <a:gd name="connsiteX251" fmla="*/ 1125921 w 1690823"/>
                  <a:gd name="connsiteY251" fmla="*/ 527433 h 1645237"/>
                  <a:gd name="connsiteX252" fmla="*/ 1077968 w 1690823"/>
                  <a:gd name="connsiteY252" fmla="*/ 528776 h 1645237"/>
                  <a:gd name="connsiteX253" fmla="*/ 1072733 w 1690823"/>
                  <a:gd name="connsiteY253" fmla="*/ 529149 h 1645237"/>
                  <a:gd name="connsiteX254" fmla="*/ 1072847 w 1690823"/>
                  <a:gd name="connsiteY254" fmla="*/ 528919 h 1645237"/>
                  <a:gd name="connsiteX255" fmla="*/ 980818 w 1690823"/>
                  <a:gd name="connsiteY255" fmla="*/ 531495 h 1645237"/>
                  <a:gd name="connsiteX256" fmla="*/ 982218 w 1690823"/>
                  <a:gd name="connsiteY256" fmla="*/ 534022 h 1645237"/>
                  <a:gd name="connsiteX257" fmla="*/ 801099 w 1690823"/>
                  <a:gd name="connsiteY257" fmla="*/ 530381 h 1645237"/>
                  <a:gd name="connsiteX258" fmla="*/ 803174 w 1690823"/>
                  <a:gd name="connsiteY258" fmla="*/ 526965 h 1645237"/>
                  <a:gd name="connsiteX259" fmla="*/ 690717 w 1690823"/>
                  <a:gd name="connsiteY259" fmla="*/ 519933 h 1645237"/>
                  <a:gd name="connsiteX260" fmla="*/ 692764 w 1690823"/>
                  <a:gd name="connsiteY260" fmla="*/ 516863 h 1645237"/>
                  <a:gd name="connsiteX261" fmla="*/ 649122 w 1690823"/>
                  <a:gd name="connsiteY261" fmla="*/ 512518 h 1645237"/>
                  <a:gd name="connsiteX262" fmla="*/ 650458 w 1690823"/>
                  <a:gd name="connsiteY262" fmla="*/ 515820 h 1645237"/>
                  <a:gd name="connsiteX263" fmla="*/ 506384 w 1690823"/>
                  <a:gd name="connsiteY263" fmla="*/ 495338 h 1645237"/>
                  <a:gd name="connsiteX264" fmla="*/ 507861 w 1690823"/>
                  <a:gd name="connsiteY264" fmla="*/ 499565 h 1645237"/>
                  <a:gd name="connsiteX265" fmla="*/ 329944 w 1690823"/>
                  <a:gd name="connsiteY265" fmla="*/ 465474 h 1645237"/>
                  <a:gd name="connsiteX266" fmla="*/ 333579 w 1690823"/>
                  <a:gd name="connsiteY266" fmla="*/ 461287 h 1645237"/>
                  <a:gd name="connsiteX267" fmla="*/ 222732 w 1690823"/>
                  <a:gd name="connsiteY267" fmla="*/ 435138 h 1645237"/>
                  <a:gd name="connsiteX268" fmla="*/ 226026 w 1690823"/>
                  <a:gd name="connsiteY268" fmla="*/ 431653 h 1645237"/>
                  <a:gd name="connsiteX269" fmla="*/ 179263 w 1690823"/>
                  <a:gd name="connsiteY269" fmla="*/ 418789 h 1645237"/>
                  <a:gd name="connsiteX270" fmla="*/ 180243 w 1690823"/>
                  <a:gd name="connsiteY270" fmla="*/ 423302 h 1645237"/>
                  <a:gd name="connsiteX271" fmla="*/ 128022 w 1690823"/>
                  <a:gd name="connsiteY271" fmla="*/ 406475 h 1645237"/>
                  <a:gd name="connsiteX272" fmla="*/ 160162 w 1690823"/>
                  <a:gd name="connsiteY272" fmla="*/ 330842 h 1645237"/>
                  <a:gd name="connsiteX273" fmla="*/ 168050 w 1690823"/>
                  <a:gd name="connsiteY273" fmla="*/ 367163 h 1645237"/>
                  <a:gd name="connsiteX274" fmla="*/ 1114647 w 1690823"/>
                  <a:gd name="connsiteY274" fmla="*/ 0 h 1645237"/>
                  <a:gd name="connsiteX275" fmla="*/ 1200887 w 1690823"/>
                  <a:gd name="connsiteY275" fmla="*/ 111190 h 1645237"/>
                  <a:gd name="connsiteX276" fmla="*/ 1239704 w 1690823"/>
                  <a:gd name="connsiteY276" fmla="*/ 2629 h 1645237"/>
                  <a:gd name="connsiteX277" fmla="*/ 1246762 w 1690823"/>
                  <a:gd name="connsiteY277" fmla="*/ 7904 h 1645237"/>
                  <a:gd name="connsiteX278" fmla="*/ 1356024 w 1690823"/>
                  <a:gd name="connsiteY278" fmla="*/ 115959 h 1645237"/>
                  <a:gd name="connsiteX279" fmla="*/ 1223521 w 1690823"/>
                  <a:gd name="connsiteY279" fmla="*/ 140372 h 1645237"/>
                  <a:gd name="connsiteX280" fmla="*/ 1225292 w 1690823"/>
                  <a:gd name="connsiteY280" fmla="*/ 142654 h 1645237"/>
                  <a:gd name="connsiteX281" fmla="*/ 1045763 w 1690823"/>
                  <a:gd name="connsiteY281" fmla="*/ 166876 h 1645237"/>
                  <a:gd name="connsiteX282" fmla="*/ 1047288 w 1690823"/>
                  <a:gd name="connsiteY282" fmla="*/ 163182 h 1645237"/>
                  <a:gd name="connsiteX283" fmla="*/ 935086 w 1690823"/>
                  <a:gd name="connsiteY283" fmla="*/ 173507 h 1645237"/>
                  <a:gd name="connsiteX284" fmla="*/ 936637 w 1690823"/>
                  <a:gd name="connsiteY284" fmla="*/ 170159 h 1645237"/>
                  <a:gd name="connsiteX285" fmla="*/ 892846 w 1690823"/>
                  <a:gd name="connsiteY285" fmla="*/ 172569 h 1645237"/>
                  <a:gd name="connsiteX286" fmla="*/ 894673 w 1690823"/>
                  <a:gd name="connsiteY286" fmla="*/ 175626 h 1645237"/>
                  <a:gd name="connsiteX287" fmla="*/ 749163 w 1690823"/>
                  <a:gd name="connsiteY287" fmla="*/ 177517 h 1645237"/>
                  <a:gd name="connsiteX288" fmla="*/ 751272 w 1690823"/>
                  <a:gd name="connsiteY288" fmla="*/ 181467 h 1645237"/>
                  <a:gd name="connsiteX289" fmla="*/ 570229 w 1690823"/>
                  <a:gd name="connsiteY289" fmla="*/ 175108 h 1645237"/>
                  <a:gd name="connsiteX290" fmla="*/ 573178 w 1690823"/>
                  <a:gd name="connsiteY290" fmla="*/ 170413 h 1645237"/>
                  <a:gd name="connsiteX291" fmla="*/ 459630 w 1690823"/>
                  <a:gd name="connsiteY291" fmla="*/ 161601 h 1645237"/>
                  <a:gd name="connsiteX292" fmla="*/ 462350 w 1690823"/>
                  <a:gd name="connsiteY292" fmla="*/ 157650 h 1645237"/>
                  <a:gd name="connsiteX293" fmla="*/ 414166 w 1690823"/>
                  <a:gd name="connsiteY293" fmla="*/ 152122 h 1645237"/>
                  <a:gd name="connsiteX294" fmla="*/ 415827 w 1690823"/>
                  <a:gd name="connsiteY294" fmla="*/ 156431 h 1645237"/>
                  <a:gd name="connsiteX295" fmla="*/ 275582 w 1690823"/>
                  <a:gd name="connsiteY295" fmla="*/ 134156 h 1645237"/>
                  <a:gd name="connsiteX296" fmla="*/ 365358 w 1690823"/>
                  <a:gd name="connsiteY296" fmla="*/ 25563 h 1645237"/>
                  <a:gd name="connsiteX297" fmla="*/ 395156 w 1690823"/>
                  <a:gd name="connsiteY297" fmla="*/ 102831 h 1645237"/>
                  <a:gd name="connsiteX298" fmla="*/ 470639 w 1690823"/>
                  <a:gd name="connsiteY298" fmla="*/ 1409 h 1645237"/>
                  <a:gd name="connsiteX299" fmla="*/ 509150 w 1690823"/>
                  <a:gd name="connsiteY299" fmla="*/ 89686 h 1645237"/>
                  <a:gd name="connsiteX300" fmla="*/ 562020 w 1690823"/>
                  <a:gd name="connsiteY300" fmla="*/ 12909 h 1645237"/>
                  <a:gd name="connsiteX301" fmla="*/ 609743 w 1690823"/>
                  <a:gd name="connsiteY301" fmla="*/ 112178 h 1645237"/>
                  <a:gd name="connsiteX302" fmla="*/ 666232 w 1690823"/>
                  <a:gd name="connsiteY302" fmla="*/ 22215 h 1645237"/>
                  <a:gd name="connsiteX303" fmla="*/ 731942 w 1690823"/>
                  <a:gd name="connsiteY303" fmla="*/ 145268 h 1645237"/>
                  <a:gd name="connsiteX304" fmla="*/ 802074 w 1690823"/>
                  <a:gd name="connsiteY304" fmla="*/ 20648 h 1645237"/>
                  <a:gd name="connsiteX305" fmla="*/ 863815 w 1690823"/>
                  <a:gd name="connsiteY305" fmla="*/ 123982 h 1645237"/>
                  <a:gd name="connsiteX306" fmla="*/ 919407 w 1690823"/>
                  <a:gd name="connsiteY306" fmla="*/ 14703 h 1645237"/>
                  <a:gd name="connsiteX307" fmla="*/ 971714 w 1690823"/>
                  <a:gd name="connsiteY307" fmla="*/ 94441 h 1645237"/>
                  <a:gd name="connsiteX308" fmla="*/ 1010972 w 1690823"/>
                  <a:gd name="connsiteY308" fmla="*/ 9696 h 1645237"/>
                  <a:gd name="connsiteX309" fmla="*/ 1073997 w 1690823"/>
                  <a:gd name="connsiteY309" fmla="*/ 98476 h 1645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</a:cxnLst>
                <a:rect l="l" t="t" r="r" b="b"/>
                <a:pathLst>
                  <a:path w="1690823" h="1645237">
                    <a:moveTo>
                      <a:pt x="198764" y="1395543"/>
                    </a:moveTo>
                    <a:lnTo>
                      <a:pt x="234031" y="1529042"/>
                    </a:lnTo>
                    <a:lnTo>
                      <a:pt x="331021" y="1423839"/>
                    </a:lnTo>
                    <a:lnTo>
                      <a:pt x="368144" y="1541194"/>
                    </a:lnTo>
                    <a:lnTo>
                      <a:pt x="449737" y="1444620"/>
                    </a:lnTo>
                    <a:lnTo>
                      <a:pt x="482731" y="1535104"/>
                    </a:lnTo>
                    <a:lnTo>
                      <a:pt x="540234" y="1461732"/>
                    </a:lnTo>
                    <a:lnTo>
                      <a:pt x="581746" y="1563756"/>
                    </a:lnTo>
                    <a:lnTo>
                      <a:pt x="643674" y="1477448"/>
                    </a:lnTo>
                    <a:lnTo>
                      <a:pt x="701671" y="1604318"/>
                    </a:lnTo>
                    <a:lnTo>
                      <a:pt x="779354" y="1484261"/>
                    </a:lnTo>
                    <a:lnTo>
                      <a:pt x="834606" y="1591204"/>
                    </a:lnTo>
                    <a:lnTo>
                      <a:pt x="896831" y="1485562"/>
                    </a:lnTo>
                    <a:lnTo>
                      <a:pt x="944121" y="1568373"/>
                    </a:lnTo>
                    <a:lnTo>
                      <a:pt x="988531" y="1486210"/>
                    </a:lnTo>
                    <a:lnTo>
                      <a:pt x="1045962" y="1578707"/>
                    </a:lnTo>
                    <a:lnTo>
                      <a:pt x="1092606" y="1482926"/>
                    </a:lnTo>
                    <a:lnTo>
                      <a:pt x="1171825" y="1599222"/>
                    </a:lnTo>
                    <a:lnTo>
                      <a:pt x="1228030" y="1468147"/>
                    </a:lnTo>
                    <a:lnTo>
                      <a:pt x="1303235" y="1567885"/>
                    </a:lnTo>
                    <a:lnTo>
                      <a:pt x="1347824" y="1450070"/>
                    </a:lnTo>
                    <a:lnTo>
                      <a:pt x="1407966" y="1523034"/>
                    </a:lnTo>
                    <a:lnTo>
                      <a:pt x="1437914" y="1434163"/>
                    </a:lnTo>
                    <a:lnTo>
                      <a:pt x="1509500" y="1514780"/>
                    </a:lnTo>
                    <a:lnTo>
                      <a:pt x="1539382" y="1411900"/>
                    </a:lnTo>
                    <a:lnTo>
                      <a:pt x="1585967" y="1460089"/>
                    </a:lnTo>
                    <a:lnTo>
                      <a:pt x="1580890" y="1470319"/>
                    </a:lnTo>
                    <a:cubicBezTo>
                      <a:pt x="1566618" y="1495289"/>
                      <a:pt x="1550937" y="1519271"/>
                      <a:pt x="1533835" y="1542165"/>
                    </a:cubicBezTo>
                    <a:lnTo>
                      <a:pt x="1499323" y="1582717"/>
                    </a:lnTo>
                    <a:lnTo>
                      <a:pt x="1489025" y="1585269"/>
                    </a:lnTo>
                    <a:lnTo>
                      <a:pt x="1489685" y="1583000"/>
                    </a:lnTo>
                    <a:lnTo>
                      <a:pt x="1462028" y="1588623"/>
                    </a:lnTo>
                    <a:lnTo>
                      <a:pt x="1462653" y="1589380"/>
                    </a:lnTo>
                    <a:lnTo>
                      <a:pt x="1439416" y="1593220"/>
                    </a:lnTo>
                    <a:lnTo>
                      <a:pt x="1380262" y="1605245"/>
                    </a:lnTo>
                    <a:lnTo>
                      <a:pt x="1381066" y="1602863"/>
                    </a:lnTo>
                    <a:lnTo>
                      <a:pt x="1335312" y="1610424"/>
                    </a:lnTo>
                    <a:lnTo>
                      <a:pt x="1336724" y="1612296"/>
                    </a:lnTo>
                    <a:lnTo>
                      <a:pt x="1289099" y="1618062"/>
                    </a:lnTo>
                    <a:lnTo>
                      <a:pt x="1283922" y="1618918"/>
                    </a:lnTo>
                    <a:lnTo>
                      <a:pt x="1284013" y="1618678"/>
                    </a:lnTo>
                    <a:lnTo>
                      <a:pt x="1192616" y="1629744"/>
                    </a:lnTo>
                    <a:lnTo>
                      <a:pt x="1194243" y="1632132"/>
                    </a:lnTo>
                    <a:lnTo>
                      <a:pt x="1013562" y="1645237"/>
                    </a:lnTo>
                    <a:lnTo>
                      <a:pt x="1015311" y="1641644"/>
                    </a:lnTo>
                    <a:lnTo>
                      <a:pt x="902687" y="1645030"/>
                    </a:lnTo>
                    <a:lnTo>
                      <a:pt x="904441" y="1641785"/>
                    </a:lnTo>
                    <a:lnTo>
                      <a:pt x="860586" y="1641489"/>
                    </a:lnTo>
                    <a:lnTo>
                      <a:pt x="862220" y="1644653"/>
                    </a:lnTo>
                    <a:lnTo>
                      <a:pt x="716871" y="1637568"/>
                    </a:lnTo>
                    <a:lnTo>
                      <a:pt x="718732" y="1641640"/>
                    </a:lnTo>
                    <a:lnTo>
                      <a:pt x="538426" y="1624130"/>
                    </a:lnTo>
                    <a:lnTo>
                      <a:pt x="541659" y="1619624"/>
                    </a:lnTo>
                    <a:lnTo>
                      <a:pt x="428870" y="1603828"/>
                    </a:lnTo>
                    <a:lnTo>
                      <a:pt x="431828" y="1600053"/>
                    </a:lnTo>
                    <a:lnTo>
                      <a:pt x="384077" y="1591564"/>
                    </a:lnTo>
                    <a:lnTo>
                      <a:pt x="385470" y="1595967"/>
                    </a:lnTo>
                    <a:lnTo>
                      <a:pt x="243345" y="1564303"/>
                    </a:lnTo>
                    <a:lnTo>
                      <a:pt x="244874" y="1570088"/>
                    </a:lnTo>
                    <a:lnTo>
                      <a:pt x="196928" y="1556958"/>
                    </a:lnTo>
                    <a:lnTo>
                      <a:pt x="157746" y="1509598"/>
                    </a:lnTo>
                    <a:lnTo>
                      <a:pt x="128637" y="1464625"/>
                    </a:lnTo>
                    <a:close/>
                    <a:moveTo>
                      <a:pt x="99190" y="1361065"/>
                    </a:moveTo>
                    <a:lnTo>
                      <a:pt x="118455" y="1448895"/>
                    </a:lnTo>
                    <a:lnTo>
                      <a:pt x="111039" y="1437437"/>
                    </a:lnTo>
                    <a:lnTo>
                      <a:pt x="81112" y="1377426"/>
                    </a:lnTo>
                    <a:close/>
                    <a:moveTo>
                      <a:pt x="12692" y="965497"/>
                    </a:moveTo>
                    <a:lnTo>
                      <a:pt x="30047" y="1061329"/>
                    </a:lnTo>
                    <a:lnTo>
                      <a:pt x="99190" y="998756"/>
                    </a:lnTo>
                    <a:lnTo>
                      <a:pt x="123101" y="1107769"/>
                    </a:lnTo>
                    <a:lnTo>
                      <a:pt x="198764" y="1033234"/>
                    </a:lnTo>
                    <a:lnTo>
                      <a:pt x="234031" y="1166733"/>
                    </a:lnTo>
                    <a:lnTo>
                      <a:pt x="331021" y="1061530"/>
                    </a:lnTo>
                    <a:lnTo>
                      <a:pt x="368144" y="1178885"/>
                    </a:lnTo>
                    <a:lnTo>
                      <a:pt x="449737" y="1082311"/>
                    </a:lnTo>
                    <a:lnTo>
                      <a:pt x="482731" y="1172795"/>
                    </a:lnTo>
                    <a:lnTo>
                      <a:pt x="540234" y="1099423"/>
                    </a:lnTo>
                    <a:lnTo>
                      <a:pt x="581746" y="1201447"/>
                    </a:lnTo>
                    <a:lnTo>
                      <a:pt x="643674" y="1115139"/>
                    </a:lnTo>
                    <a:lnTo>
                      <a:pt x="701671" y="1242009"/>
                    </a:lnTo>
                    <a:lnTo>
                      <a:pt x="779354" y="1121952"/>
                    </a:lnTo>
                    <a:lnTo>
                      <a:pt x="834606" y="1228895"/>
                    </a:lnTo>
                    <a:lnTo>
                      <a:pt x="896831" y="1123253"/>
                    </a:lnTo>
                    <a:lnTo>
                      <a:pt x="944121" y="1206064"/>
                    </a:lnTo>
                    <a:lnTo>
                      <a:pt x="988531" y="1123901"/>
                    </a:lnTo>
                    <a:lnTo>
                      <a:pt x="1045962" y="1216398"/>
                    </a:lnTo>
                    <a:lnTo>
                      <a:pt x="1092606" y="1120617"/>
                    </a:lnTo>
                    <a:lnTo>
                      <a:pt x="1171825" y="1236913"/>
                    </a:lnTo>
                    <a:lnTo>
                      <a:pt x="1228030" y="1105838"/>
                    </a:lnTo>
                    <a:lnTo>
                      <a:pt x="1303235" y="1205576"/>
                    </a:lnTo>
                    <a:lnTo>
                      <a:pt x="1347824" y="1087761"/>
                    </a:lnTo>
                    <a:lnTo>
                      <a:pt x="1407966" y="1160725"/>
                    </a:lnTo>
                    <a:lnTo>
                      <a:pt x="1437914" y="1071854"/>
                    </a:lnTo>
                    <a:lnTo>
                      <a:pt x="1509500" y="1152471"/>
                    </a:lnTo>
                    <a:lnTo>
                      <a:pt x="1539382" y="1049591"/>
                    </a:lnTo>
                    <a:lnTo>
                      <a:pt x="1637880" y="1151479"/>
                    </a:lnTo>
                    <a:lnTo>
                      <a:pt x="1670876" y="1013416"/>
                    </a:lnTo>
                    <a:lnTo>
                      <a:pt x="1690759" y="1032096"/>
                    </a:lnTo>
                    <a:lnTo>
                      <a:pt x="1690823" y="1034524"/>
                    </a:lnTo>
                    <a:cubicBezTo>
                      <a:pt x="1690334" y="1066808"/>
                      <a:pt x="1688498" y="1098616"/>
                      <a:pt x="1685302" y="1129846"/>
                    </a:cubicBezTo>
                    <a:lnTo>
                      <a:pt x="1678713" y="1174091"/>
                    </a:lnTo>
                    <a:lnTo>
                      <a:pt x="1664000" y="1178497"/>
                    </a:lnTo>
                    <a:lnTo>
                      <a:pt x="1664862" y="1179389"/>
                    </a:lnTo>
                    <a:lnTo>
                      <a:pt x="1642614" y="1184902"/>
                    </a:lnTo>
                    <a:lnTo>
                      <a:pt x="1628912" y="1189006"/>
                    </a:lnTo>
                    <a:lnTo>
                      <a:pt x="1629092" y="1188252"/>
                    </a:lnTo>
                    <a:lnTo>
                      <a:pt x="1557112" y="1206089"/>
                    </a:lnTo>
                    <a:lnTo>
                      <a:pt x="1557786" y="1206847"/>
                    </a:lnTo>
                    <a:lnTo>
                      <a:pt x="1536988" y="1211075"/>
                    </a:lnTo>
                    <a:lnTo>
                      <a:pt x="1489025" y="1222960"/>
                    </a:lnTo>
                    <a:lnTo>
                      <a:pt x="1489685" y="1220691"/>
                    </a:lnTo>
                    <a:lnTo>
                      <a:pt x="1462028" y="1226314"/>
                    </a:lnTo>
                    <a:lnTo>
                      <a:pt x="1462653" y="1227071"/>
                    </a:lnTo>
                    <a:lnTo>
                      <a:pt x="1439416" y="1230911"/>
                    </a:lnTo>
                    <a:lnTo>
                      <a:pt x="1380262" y="1242936"/>
                    </a:lnTo>
                    <a:lnTo>
                      <a:pt x="1381066" y="1240554"/>
                    </a:lnTo>
                    <a:lnTo>
                      <a:pt x="1335312" y="1248115"/>
                    </a:lnTo>
                    <a:lnTo>
                      <a:pt x="1336724" y="1249987"/>
                    </a:lnTo>
                    <a:lnTo>
                      <a:pt x="1289099" y="1255753"/>
                    </a:lnTo>
                    <a:lnTo>
                      <a:pt x="1283922" y="1256609"/>
                    </a:lnTo>
                    <a:lnTo>
                      <a:pt x="1284013" y="1256369"/>
                    </a:lnTo>
                    <a:lnTo>
                      <a:pt x="1192616" y="1267435"/>
                    </a:lnTo>
                    <a:lnTo>
                      <a:pt x="1194243" y="1269823"/>
                    </a:lnTo>
                    <a:lnTo>
                      <a:pt x="1013562" y="1282928"/>
                    </a:lnTo>
                    <a:lnTo>
                      <a:pt x="1015311" y="1279335"/>
                    </a:lnTo>
                    <a:lnTo>
                      <a:pt x="902687" y="1282721"/>
                    </a:lnTo>
                    <a:lnTo>
                      <a:pt x="904441" y="1279476"/>
                    </a:lnTo>
                    <a:lnTo>
                      <a:pt x="860586" y="1279180"/>
                    </a:lnTo>
                    <a:lnTo>
                      <a:pt x="862220" y="1282344"/>
                    </a:lnTo>
                    <a:lnTo>
                      <a:pt x="716871" y="1275259"/>
                    </a:lnTo>
                    <a:lnTo>
                      <a:pt x="718732" y="1279331"/>
                    </a:lnTo>
                    <a:lnTo>
                      <a:pt x="538426" y="1261821"/>
                    </a:lnTo>
                    <a:lnTo>
                      <a:pt x="541659" y="1257315"/>
                    </a:lnTo>
                    <a:lnTo>
                      <a:pt x="428870" y="1241519"/>
                    </a:lnTo>
                    <a:lnTo>
                      <a:pt x="431828" y="1237744"/>
                    </a:lnTo>
                    <a:lnTo>
                      <a:pt x="384077" y="1229255"/>
                    </a:lnTo>
                    <a:lnTo>
                      <a:pt x="385470" y="1233658"/>
                    </a:lnTo>
                    <a:lnTo>
                      <a:pt x="243345" y="1201994"/>
                    </a:lnTo>
                    <a:lnTo>
                      <a:pt x="244874" y="1207779"/>
                    </a:lnTo>
                    <a:lnTo>
                      <a:pt x="70153" y="1159930"/>
                    </a:lnTo>
                    <a:lnTo>
                      <a:pt x="75132" y="1155026"/>
                    </a:lnTo>
                    <a:lnTo>
                      <a:pt x="10600" y="1134380"/>
                    </a:lnTo>
                    <a:lnTo>
                      <a:pt x="6247" y="1107454"/>
                    </a:lnTo>
                    <a:cubicBezTo>
                      <a:pt x="2860" y="1077968"/>
                      <a:pt x="784" y="1048138"/>
                      <a:pt x="0" y="1018081"/>
                    </a:cubicBezTo>
                    <a:lnTo>
                      <a:pt x="707" y="975567"/>
                    </a:lnTo>
                    <a:close/>
                    <a:moveTo>
                      <a:pt x="145375" y="593827"/>
                    </a:moveTo>
                    <a:lnTo>
                      <a:pt x="172724" y="719753"/>
                    </a:lnTo>
                    <a:lnTo>
                      <a:pt x="267120" y="626970"/>
                    </a:lnTo>
                    <a:lnTo>
                      <a:pt x="292763" y="724485"/>
                    </a:lnTo>
                    <a:lnTo>
                      <a:pt x="359803" y="653562"/>
                    </a:lnTo>
                    <a:lnTo>
                      <a:pt x="393209" y="763929"/>
                    </a:lnTo>
                    <a:lnTo>
                      <a:pt x="466112" y="679947"/>
                    </a:lnTo>
                    <a:lnTo>
                      <a:pt x="514302" y="817811"/>
                    </a:lnTo>
                    <a:lnTo>
                      <a:pt x="606892" y="700170"/>
                    </a:lnTo>
                    <a:lnTo>
                      <a:pt x="654145" y="816995"/>
                    </a:lnTo>
                    <a:lnTo>
                      <a:pt x="729228" y="712888"/>
                    </a:lnTo>
                    <a:lnTo>
                      <a:pt x="770516" y="803787"/>
                    </a:lnTo>
                    <a:lnTo>
                      <a:pt x="824755" y="722432"/>
                    </a:lnTo>
                    <a:lnTo>
                      <a:pt x="875678" y="824408"/>
                    </a:lnTo>
                    <a:lnTo>
                      <a:pt x="933565" y="729073"/>
                    </a:lnTo>
                    <a:lnTo>
                      <a:pt x="1004899" y="857966"/>
                    </a:lnTo>
                    <a:lnTo>
                      <a:pt x="1076166" y="726765"/>
                    </a:lnTo>
                    <a:lnTo>
                      <a:pt x="1144916" y="838007"/>
                    </a:lnTo>
                    <a:lnTo>
                      <a:pt x="1202790" y="719505"/>
                    </a:lnTo>
                    <a:lnTo>
                      <a:pt x="1258429" y="801381"/>
                    </a:lnTo>
                    <a:lnTo>
                      <a:pt x="1298242" y="711635"/>
                    </a:lnTo>
                    <a:lnTo>
                      <a:pt x="1365069" y="802595"/>
                    </a:lnTo>
                    <a:lnTo>
                      <a:pt x="1406169" y="698241"/>
                    </a:lnTo>
                    <a:lnTo>
                      <a:pt x="1498993" y="813978"/>
                    </a:lnTo>
                    <a:lnTo>
                      <a:pt x="1546741" y="673246"/>
                    </a:lnTo>
                    <a:lnTo>
                      <a:pt x="1671945" y="814832"/>
                    </a:lnTo>
                    <a:lnTo>
                      <a:pt x="1523609" y="844668"/>
                    </a:lnTo>
                    <a:lnTo>
                      <a:pt x="1524421" y="845680"/>
                    </a:lnTo>
                    <a:lnTo>
                      <a:pt x="1500696" y="849277"/>
                    </a:lnTo>
                    <a:lnTo>
                      <a:pt x="1486015" y="852229"/>
                    </a:lnTo>
                    <a:lnTo>
                      <a:pt x="1486275" y="851460"/>
                    </a:lnTo>
                    <a:lnTo>
                      <a:pt x="1409517" y="863094"/>
                    </a:lnTo>
                    <a:lnTo>
                      <a:pt x="1410146" y="863950"/>
                    </a:lnTo>
                    <a:lnTo>
                      <a:pt x="1388055" y="866345"/>
                    </a:lnTo>
                    <a:lnTo>
                      <a:pt x="1336908" y="874097"/>
                    </a:lnTo>
                    <a:lnTo>
                      <a:pt x="1337815" y="871796"/>
                    </a:lnTo>
                    <a:lnTo>
                      <a:pt x="1308442" y="874982"/>
                    </a:lnTo>
                    <a:lnTo>
                      <a:pt x="1309019" y="875831"/>
                    </a:lnTo>
                    <a:lnTo>
                      <a:pt x="1284426" y="877587"/>
                    </a:lnTo>
                    <a:lnTo>
                      <a:pt x="1221598" y="884401"/>
                    </a:lnTo>
                    <a:lnTo>
                      <a:pt x="1222666" y="881997"/>
                    </a:lnTo>
                    <a:lnTo>
                      <a:pt x="1174240" y="885454"/>
                    </a:lnTo>
                    <a:lnTo>
                      <a:pt x="1175530" y="887541"/>
                    </a:lnTo>
                    <a:lnTo>
                      <a:pt x="1125328" y="888947"/>
                    </a:lnTo>
                    <a:lnTo>
                      <a:pt x="1119847" y="889338"/>
                    </a:lnTo>
                    <a:lnTo>
                      <a:pt x="1119966" y="889097"/>
                    </a:lnTo>
                    <a:lnTo>
                      <a:pt x="1023620" y="891794"/>
                    </a:lnTo>
                    <a:lnTo>
                      <a:pt x="1025086" y="894439"/>
                    </a:lnTo>
                    <a:lnTo>
                      <a:pt x="835470" y="890627"/>
                    </a:lnTo>
                    <a:lnTo>
                      <a:pt x="837643" y="887051"/>
                    </a:lnTo>
                    <a:lnTo>
                      <a:pt x="719910" y="879689"/>
                    </a:lnTo>
                    <a:lnTo>
                      <a:pt x="722053" y="876475"/>
                    </a:lnTo>
                    <a:lnTo>
                      <a:pt x="676364" y="871926"/>
                    </a:lnTo>
                    <a:lnTo>
                      <a:pt x="677762" y="875383"/>
                    </a:lnTo>
                    <a:lnTo>
                      <a:pt x="526930" y="853941"/>
                    </a:lnTo>
                    <a:lnTo>
                      <a:pt x="528476" y="858366"/>
                    </a:lnTo>
                    <a:lnTo>
                      <a:pt x="342213" y="822676"/>
                    </a:lnTo>
                    <a:lnTo>
                      <a:pt x="346018" y="818292"/>
                    </a:lnTo>
                    <a:lnTo>
                      <a:pt x="229971" y="790917"/>
                    </a:lnTo>
                    <a:lnTo>
                      <a:pt x="233420" y="787268"/>
                    </a:lnTo>
                    <a:lnTo>
                      <a:pt x="184463" y="773801"/>
                    </a:lnTo>
                    <a:lnTo>
                      <a:pt x="185489" y="778525"/>
                    </a:lnTo>
                    <a:lnTo>
                      <a:pt x="31257" y="728829"/>
                    </a:lnTo>
                    <a:lnTo>
                      <a:pt x="38736" y="689934"/>
                    </a:lnTo>
                    <a:close/>
                    <a:moveTo>
                      <a:pt x="258216" y="278538"/>
                    </a:moveTo>
                    <a:lnTo>
                      <a:pt x="282710" y="371683"/>
                    </a:lnTo>
                    <a:lnTo>
                      <a:pt x="346746" y="303938"/>
                    </a:lnTo>
                    <a:lnTo>
                      <a:pt x="378655" y="409360"/>
                    </a:lnTo>
                    <a:lnTo>
                      <a:pt x="448292" y="329141"/>
                    </a:lnTo>
                    <a:lnTo>
                      <a:pt x="494322" y="460827"/>
                    </a:lnTo>
                    <a:lnTo>
                      <a:pt x="582763" y="348458"/>
                    </a:lnTo>
                    <a:lnTo>
                      <a:pt x="627899" y="460048"/>
                    </a:lnTo>
                    <a:lnTo>
                      <a:pt x="699617" y="360606"/>
                    </a:lnTo>
                    <a:lnTo>
                      <a:pt x="739055" y="447432"/>
                    </a:lnTo>
                    <a:lnTo>
                      <a:pt x="790864" y="369722"/>
                    </a:lnTo>
                    <a:lnTo>
                      <a:pt x="839505" y="467129"/>
                    </a:lnTo>
                    <a:lnTo>
                      <a:pt x="894798" y="376066"/>
                    </a:lnTo>
                    <a:lnTo>
                      <a:pt x="962936" y="499183"/>
                    </a:lnTo>
                    <a:lnTo>
                      <a:pt x="1031009" y="373861"/>
                    </a:lnTo>
                    <a:lnTo>
                      <a:pt x="1096679" y="480118"/>
                    </a:lnTo>
                    <a:lnTo>
                      <a:pt x="1151959" y="366926"/>
                    </a:lnTo>
                    <a:lnTo>
                      <a:pt x="1205105" y="445134"/>
                    </a:lnTo>
                    <a:lnTo>
                      <a:pt x="1243134" y="359409"/>
                    </a:lnTo>
                    <a:lnTo>
                      <a:pt x="1306967" y="446293"/>
                    </a:lnTo>
                    <a:lnTo>
                      <a:pt x="1346225" y="346615"/>
                    </a:lnTo>
                    <a:lnTo>
                      <a:pt x="1434890" y="457166"/>
                    </a:lnTo>
                    <a:lnTo>
                      <a:pt x="1480498" y="322740"/>
                    </a:lnTo>
                    <a:lnTo>
                      <a:pt x="1532760" y="381840"/>
                    </a:lnTo>
                    <a:lnTo>
                      <a:pt x="1568914" y="451234"/>
                    </a:lnTo>
                    <a:lnTo>
                      <a:pt x="1573254" y="463380"/>
                    </a:lnTo>
                    <a:lnTo>
                      <a:pt x="1458403" y="486481"/>
                    </a:lnTo>
                    <a:lnTo>
                      <a:pt x="1459178" y="487448"/>
                    </a:lnTo>
                    <a:lnTo>
                      <a:pt x="1436516" y="490883"/>
                    </a:lnTo>
                    <a:lnTo>
                      <a:pt x="1422493" y="493703"/>
                    </a:lnTo>
                    <a:lnTo>
                      <a:pt x="1422742" y="492969"/>
                    </a:lnTo>
                    <a:lnTo>
                      <a:pt x="1349423" y="504081"/>
                    </a:lnTo>
                    <a:lnTo>
                      <a:pt x="1350024" y="504899"/>
                    </a:lnTo>
                    <a:lnTo>
                      <a:pt x="1328923" y="507187"/>
                    </a:lnTo>
                    <a:lnTo>
                      <a:pt x="1280068" y="514591"/>
                    </a:lnTo>
                    <a:lnTo>
                      <a:pt x="1280934" y="512393"/>
                    </a:lnTo>
                    <a:lnTo>
                      <a:pt x="1252877" y="515437"/>
                    </a:lnTo>
                    <a:lnTo>
                      <a:pt x="1253428" y="516248"/>
                    </a:lnTo>
                    <a:lnTo>
                      <a:pt x="1229937" y="517925"/>
                    </a:lnTo>
                    <a:lnTo>
                      <a:pt x="1169925" y="524434"/>
                    </a:lnTo>
                    <a:lnTo>
                      <a:pt x="1170945" y="522137"/>
                    </a:lnTo>
                    <a:lnTo>
                      <a:pt x="1124689" y="525439"/>
                    </a:lnTo>
                    <a:lnTo>
                      <a:pt x="1125921" y="527433"/>
                    </a:lnTo>
                    <a:lnTo>
                      <a:pt x="1077968" y="528776"/>
                    </a:lnTo>
                    <a:lnTo>
                      <a:pt x="1072733" y="529149"/>
                    </a:lnTo>
                    <a:lnTo>
                      <a:pt x="1072847" y="528919"/>
                    </a:lnTo>
                    <a:lnTo>
                      <a:pt x="980818" y="531495"/>
                    </a:lnTo>
                    <a:lnTo>
                      <a:pt x="982218" y="534022"/>
                    </a:lnTo>
                    <a:lnTo>
                      <a:pt x="801099" y="530381"/>
                    </a:lnTo>
                    <a:lnTo>
                      <a:pt x="803174" y="526965"/>
                    </a:lnTo>
                    <a:lnTo>
                      <a:pt x="690717" y="519933"/>
                    </a:lnTo>
                    <a:lnTo>
                      <a:pt x="692764" y="516863"/>
                    </a:lnTo>
                    <a:lnTo>
                      <a:pt x="649122" y="512518"/>
                    </a:lnTo>
                    <a:lnTo>
                      <a:pt x="650458" y="515820"/>
                    </a:lnTo>
                    <a:lnTo>
                      <a:pt x="506384" y="495338"/>
                    </a:lnTo>
                    <a:lnTo>
                      <a:pt x="507861" y="499565"/>
                    </a:lnTo>
                    <a:lnTo>
                      <a:pt x="329944" y="465474"/>
                    </a:lnTo>
                    <a:lnTo>
                      <a:pt x="333579" y="461287"/>
                    </a:lnTo>
                    <a:lnTo>
                      <a:pt x="222732" y="435138"/>
                    </a:lnTo>
                    <a:lnTo>
                      <a:pt x="226026" y="431653"/>
                    </a:lnTo>
                    <a:lnTo>
                      <a:pt x="179263" y="418789"/>
                    </a:lnTo>
                    <a:lnTo>
                      <a:pt x="180243" y="423302"/>
                    </a:lnTo>
                    <a:lnTo>
                      <a:pt x="128022" y="406475"/>
                    </a:lnTo>
                    <a:lnTo>
                      <a:pt x="160162" y="330842"/>
                    </a:lnTo>
                    <a:lnTo>
                      <a:pt x="168050" y="367163"/>
                    </a:lnTo>
                    <a:close/>
                    <a:moveTo>
                      <a:pt x="1114647" y="0"/>
                    </a:moveTo>
                    <a:lnTo>
                      <a:pt x="1200887" y="111190"/>
                    </a:lnTo>
                    <a:lnTo>
                      <a:pt x="1239704" y="2629"/>
                    </a:lnTo>
                    <a:lnTo>
                      <a:pt x="1246762" y="7904"/>
                    </a:lnTo>
                    <a:lnTo>
                      <a:pt x="1356024" y="115959"/>
                    </a:lnTo>
                    <a:lnTo>
                      <a:pt x="1223521" y="140372"/>
                    </a:lnTo>
                    <a:lnTo>
                      <a:pt x="1225292" y="142654"/>
                    </a:lnTo>
                    <a:lnTo>
                      <a:pt x="1045763" y="166876"/>
                    </a:lnTo>
                    <a:lnTo>
                      <a:pt x="1047288" y="163182"/>
                    </a:lnTo>
                    <a:lnTo>
                      <a:pt x="935086" y="173507"/>
                    </a:lnTo>
                    <a:lnTo>
                      <a:pt x="936637" y="170159"/>
                    </a:lnTo>
                    <a:lnTo>
                      <a:pt x="892846" y="172569"/>
                    </a:lnTo>
                    <a:lnTo>
                      <a:pt x="894673" y="175626"/>
                    </a:lnTo>
                    <a:lnTo>
                      <a:pt x="749163" y="177517"/>
                    </a:lnTo>
                    <a:lnTo>
                      <a:pt x="751272" y="181467"/>
                    </a:lnTo>
                    <a:lnTo>
                      <a:pt x="570229" y="175108"/>
                    </a:lnTo>
                    <a:lnTo>
                      <a:pt x="573178" y="170413"/>
                    </a:lnTo>
                    <a:lnTo>
                      <a:pt x="459630" y="161601"/>
                    </a:lnTo>
                    <a:lnTo>
                      <a:pt x="462350" y="157650"/>
                    </a:lnTo>
                    <a:lnTo>
                      <a:pt x="414166" y="152122"/>
                    </a:lnTo>
                    <a:lnTo>
                      <a:pt x="415827" y="156431"/>
                    </a:lnTo>
                    <a:lnTo>
                      <a:pt x="275582" y="134156"/>
                    </a:lnTo>
                    <a:lnTo>
                      <a:pt x="365358" y="25563"/>
                    </a:lnTo>
                    <a:lnTo>
                      <a:pt x="395156" y="102831"/>
                    </a:lnTo>
                    <a:lnTo>
                      <a:pt x="470639" y="1409"/>
                    </a:lnTo>
                    <a:lnTo>
                      <a:pt x="509150" y="89686"/>
                    </a:lnTo>
                    <a:lnTo>
                      <a:pt x="562020" y="12909"/>
                    </a:lnTo>
                    <a:lnTo>
                      <a:pt x="609743" y="112178"/>
                    </a:lnTo>
                    <a:lnTo>
                      <a:pt x="666232" y="22215"/>
                    </a:lnTo>
                    <a:lnTo>
                      <a:pt x="731942" y="145268"/>
                    </a:lnTo>
                    <a:lnTo>
                      <a:pt x="802074" y="20648"/>
                    </a:lnTo>
                    <a:lnTo>
                      <a:pt x="863815" y="123982"/>
                    </a:lnTo>
                    <a:lnTo>
                      <a:pt x="919407" y="14703"/>
                    </a:lnTo>
                    <a:lnTo>
                      <a:pt x="971714" y="94441"/>
                    </a:lnTo>
                    <a:lnTo>
                      <a:pt x="1010972" y="9696"/>
                    </a:lnTo>
                    <a:lnTo>
                      <a:pt x="1073997" y="98476"/>
                    </a:lnTo>
                    <a:close/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4024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74</Words>
  <Application>Microsoft Office PowerPoint</Application>
  <PresentationFormat>A4 210 x 297 mm</PresentationFormat>
  <Paragraphs>31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pptxf99_福井県をイメージするイラスト</dc:title>
  <dc:subject>pptxf99_福井県をイメージするイラスト</dc:subject>
  <dc:creator>でじけろお</dc:creator>
  <cp:keywords/>
  <cp:lastModifiedBy/>
  <cp:revision>1</cp:revision>
  <dcterms:created xsi:type="dcterms:W3CDTF">2012-07-20T04:40:05Z</dcterms:created>
  <dcterms:modified xsi:type="dcterms:W3CDTF">2021-01-17T02:09:35Z</dcterms:modified>
  <cp:category/>
  <cp:version>1</cp:version>
</cp:coreProperties>
</file>